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bP+q1E86pz8/n3wi5ftvdRTQI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0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54a3a73dd_0_97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e54a3a73d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84f18c36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e84f18c366_1_0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e84f18c366_1_0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34dd78b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2e34dd78ba1_0_0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e34dd78ba1_0_0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5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34dd78ba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e34dd78ba1_0_19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e34dd78ba1_0_19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7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7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54a3a73dd_0_5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e54a3a73d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3A0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1152563" y="1988413"/>
            <a:ext cx="16106775" cy="7305040"/>
          </a:xfrm>
          <a:custGeom>
            <a:avLst/>
            <a:gdLst/>
            <a:ahLst/>
            <a:cxnLst/>
            <a:rect l="l" t="t" r="r" b="b"/>
            <a:pathLst>
              <a:path w="16106775" h="7305040" extrusionOk="0">
                <a:moveTo>
                  <a:pt x="16106724" y="0"/>
                </a:moveTo>
                <a:lnTo>
                  <a:pt x="15938615" y="0"/>
                </a:lnTo>
                <a:lnTo>
                  <a:pt x="15938615" y="25908"/>
                </a:lnTo>
                <a:lnTo>
                  <a:pt x="22123" y="25908"/>
                </a:lnTo>
                <a:lnTo>
                  <a:pt x="22123" y="7137044"/>
                </a:lnTo>
                <a:lnTo>
                  <a:pt x="0" y="7137044"/>
                </a:lnTo>
                <a:lnTo>
                  <a:pt x="0" y="7260336"/>
                </a:lnTo>
                <a:lnTo>
                  <a:pt x="0" y="7304773"/>
                </a:lnTo>
                <a:lnTo>
                  <a:pt x="16106724" y="7304773"/>
                </a:lnTo>
                <a:lnTo>
                  <a:pt x="16106724" y="7260844"/>
                </a:lnTo>
                <a:lnTo>
                  <a:pt x="16106724" y="7260336"/>
                </a:lnTo>
                <a:lnTo>
                  <a:pt x="16106724" y="43599"/>
                </a:lnTo>
                <a:lnTo>
                  <a:pt x="16084601" y="43599"/>
                </a:lnTo>
                <a:lnTo>
                  <a:pt x="16084601" y="43167"/>
                </a:lnTo>
                <a:lnTo>
                  <a:pt x="16106724" y="43167"/>
                </a:lnTo>
                <a:lnTo>
                  <a:pt x="161067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1028711" y="1863974"/>
            <a:ext cx="16062960" cy="7261859"/>
          </a:xfrm>
          <a:custGeom>
            <a:avLst/>
            <a:gdLst/>
            <a:ahLst/>
            <a:cxnLst/>
            <a:rect l="l" t="t" r="r" b="b"/>
            <a:pathLst>
              <a:path w="16062960" h="7261859" extrusionOk="0">
                <a:moveTo>
                  <a:pt x="16062476" y="7261472"/>
                </a:moveTo>
                <a:lnTo>
                  <a:pt x="0" y="7261472"/>
                </a:lnTo>
                <a:lnTo>
                  <a:pt x="0" y="0"/>
                </a:lnTo>
                <a:lnTo>
                  <a:pt x="16062476" y="0"/>
                </a:lnTo>
                <a:lnTo>
                  <a:pt x="16062476" y="72614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3"/>
          <p:cNvSpPr txBox="1">
            <a:spLocks noGrp="1"/>
          </p:cNvSpPr>
          <p:nvPr>
            <p:ph type="ctrTitle"/>
          </p:nvPr>
        </p:nvSpPr>
        <p:spPr>
          <a:xfrm>
            <a:off x="5677715" y="4200951"/>
            <a:ext cx="6932568" cy="136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8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4"/>
          <p:cNvSpPr/>
          <p:nvPr/>
        </p:nvSpPr>
        <p:spPr>
          <a:xfrm>
            <a:off x="1152956" y="1151813"/>
            <a:ext cx="16106140" cy="1830705"/>
          </a:xfrm>
          <a:custGeom>
            <a:avLst/>
            <a:gdLst/>
            <a:ahLst/>
            <a:cxnLst/>
            <a:rect l="l" t="t" r="r" b="b"/>
            <a:pathLst>
              <a:path w="16106140" h="1830705" extrusionOk="0">
                <a:moveTo>
                  <a:pt x="16105924" y="0"/>
                </a:moveTo>
                <a:lnTo>
                  <a:pt x="15937840" y="0"/>
                </a:lnTo>
                <a:lnTo>
                  <a:pt x="15937840" y="27089"/>
                </a:lnTo>
                <a:lnTo>
                  <a:pt x="22123" y="27089"/>
                </a:lnTo>
                <a:lnTo>
                  <a:pt x="22123" y="1661655"/>
                </a:lnTo>
                <a:lnTo>
                  <a:pt x="0" y="1661655"/>
                </a:lnTo>
                <a:lnTo>
                  <a:pt x="0" y="1785658"/>
                </a:lnTo>
                <a:lnTo>
                  <a:pt x="0" y="1830082"/>
                </a:lnTo>
                <a:lnTo>
                  <a:pt x="16105924" y="1830082"/>
                </a:lnTo>
                <a:lnTo>
                  <a:pt x="16105924" y="1785658"/>
                </a:lnTo>
                <a:lnTo>
                  <a:pt x="16083814" y="1785658"/>
                </a:lnTo>
                <a:lnTo>
                  <a:pt x="16083814" y="1785340"/>
                </a:lnTo>
                <a:lnTo>
                  <a:pt x="16105924" y="1785340"/>
                </a:lnTo>
                <a:lnTo>
                  <a:pt x="16105924" y="44754"/>
                </a:lnTo>
                <a:lnTo>
                  <a:pt x="16083814" y="44754"/>
                </a:lnTo>
                <a:lnTo>
                  <a:pt x="16083814" y="44411"/>
                </a:lnTo>
                <a:lnTo>
                  <a:pt x="16105924" y="44411"/>
                </a:lnTo>
                <a:lnTo>
                  <a:pt x="161059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4"/>
          <p:cNvSpPr/>
          <p:nvPr/>
        </p:nvSpPr>
        <p:spPr>
          <a:xfrm>
            <a:off x="1029107" y="1028700"/>
            <a:ext cx="16061690" cy="1784985"/>
          </a:xfrm>
          <a:custGeom>
            <a:avLst/>
            <a:gdLst/>
            <a:ahLst/>
            <a:cxnLst/>
            <a:rect l="l" t="t" r="r" b="b"/>
            <a:pathLst>
              <a:path w="16061690" h="1784985" extrusionOk="0">
                <a:moveTo>
                  <a:pt x="16061690" y="1784764"/>
                </a:moveTo>
                <a:lnTo>
                  <a:pt x="0" y="1784764"/>
                </a:lnTo>
                <a:lnTo>
                  <a:pt x="0" y="0"/>
                </a:lnTo>
                <a:lnTo>
                  <a:pt x="16061690" y="0"/>
                </a:lnTo>
                <a:lnTo>
                  <a:pt x="16061690" y="17847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152537" y="3581107"/>
            <a:ext cx="14354175" cy="5676265"/>
          </a:xfrm>
          <a:custGeom>
            <a:avLst/>
            <a:gdLst/>
            <a:ahLst/>
            <a:cxnLst/>
            <a:rect l="l" t="t" r="r" b="b"/>
            <a:pathLst>
              <a:path w="14354175" h="5676265" extrusionOk="0">
                <a:moveTo>
                  <a:pt x="14354150" y="0"/>
                </a:moveTo>
                <a:lnTo>
                  <a:pt x="14186091" y="0"/>
                </a:lnTo>
                <a:lnTo>
                  <a:pt x="14186091" y="25920"/>
                </a:lnTo>
                <a:lnTo>
                  <a:pt x="22110" y="25920"/>
                </a:lnTo>
                <a:lnTo>
                  <a:pt x="22110" y="5508193"/>
                </a:lnTo>
                <a:lnTo>
                  <a:pt x="0" y="5508193"/>
                </a:lnTo>
                <a:lnTo>
                  <a:pt x="0" y="5632628"/>
                </a:lnTo>
                <a:lnTo>
                  <a:pt x="0" y="5675808"/>
                </a:lnTo>
                <a:lnTo>
                  <a:pt x="14354150" y="5675808"/>
                </a:lnTo>
                <a:lnTo>
                  <a:pt x="14354150" y="5632628"/>
                </a:lnTo>
                <a:lnTo>
                  <a:pt x="14332039" y="5632628"/>
                </a:lnTo>
                <a:lnTo>
                  <a:pt x="14332039" y="5632031"/>
                </a:lnTo>
                <a:lnTo>
                  <a:pt x="14354150" y="5632031"/>
                </a:lnTo>
                <a:lnTo>
                  <a:pt x="14354150" y="43611"/>
                </a:lnTo>
                <a:lnTo>
                  <a:pt x="14332039" y="43611"/>
                </a:lnTo>
                <a:lnTo>
                  <a:pt x="14332039" y="43180"/>
                </a:lnTo>
                <a:lnTo>
                  <a:pt x="14354150" y="43180"/>
                </a:lnTo>
                <a:lnTo>
                  <a:pt x="14354150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1028704" y="3456640"/>
            <a:ext cx="14310360" cy="5633085"/>
          </a:xfrm>
          <a:custGeom>
            <a:avLst/>
            <a:gdLst/>
            <a:ahLst/>
            <a:cxnLst/>
            <a:rect l="l" t="t" r="r" b="b"/>
            <a:pathLst>
              <a:path w="14310360" h="5633084" extrusionOk="0">
                <a:moveTo>
                  <a:pt x="14309929" y="5632652"/>
                </a:moveTo>
                <a:lnTo>
                  <a:pt x="0" y="5632652"/>
                </a:lnTo>
                <a:lnTo>
                  <a:pt x="0" y="0"/>
                </a:lnTo>
                <a:lnTo>
                  <a:pt x="14309929" y="0"/>
                </a:lnTo>
                <a:lnTo>
                  <a:pt x="14309929" y="56326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/>
          <p:nvPr/>
        </p:nvSpPr>
        <p:spPr>
          <a:xfrm>
            <a:off x="1152664" y="2342641"/>
            <a:ext cx="16106775" cy="6915150"/>
          </a:xfrm>
          <a:custGeom>
            <a:avLst/>
            <a:gdLst/>
            <a:ahLst/>
            <a:cxnLst/>
            <a:rect l="l" t="t" r="r" b="b"/>
            <a:pathLst>
              <a:path w="16106775" h="6915150" extrusionOk="0">
                <a:moveTo>
                  <a:pt x="16106509" y="0"/>
                </a:moveTo>
                <a:lnTo>
                  <a:pt x="15938411" y="0"/>
                </a:lnTo>
                <a:lnTo>
                  <a:pt x="15938411" y="25933"/>
                </a:lnTo>
                <a:lnTo>
                  <a:pt x="22123" y="25933"/>
                </a:lnTo>
                <a:lnTo>
                  <a:pt x="22123" y="6746456"/>
                </a:lnTo>
                <a:lnTo>
                  <a:pt x="0" y="6746456"/>
                </a:lnTo>
                <a:lnTo>
                  <a:pt x="0" y="6870192"/>
                </a:lnTo>
                <a:lnTo>
                  <a:pt x="0" y="6914642"/>
                </a:lnTo>
                <a:lnTo>
                  <a:pt x="16106509" y="6914642"/>
                </a:lnTo>
                <a:lnTo>
                  <a:pt x="16106509" y="6870293"/>
                </a:lnTo>
                <a:lnTo>
                  <a:pt x="16106509" y="43624"/>
                </a:lnTo>
                <a:lnTo>
                  <a:pt x="16084398" y="43624"/>
                </a:lnTo>
                <a:lnTo>
                  <a:pt x="16084398" y="43180"/>
                </a:lnTo>
                <a:lnTo>
                  <a:pt x="16106509" y="43180"/>
                </a:lnTo>
                <a:lnTo>
                  <a:pt x="16106509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6"/>
          <p:cNvSpPr/>
          <p:nvPr/>
        </p:nvSpPr>
        <p:spPr>
          <a:xfrm>
            <a:off x="1028814" y="2218184"/>
            <a:ext cx="16062325" cy="6871334"/>
          </a:xfrm>
          <a:custGeom>
            <a:avLst/>
            <a:gdLst/>
            <a:ahLst/>
            <a:cxnLst/>
            <a:rect l="l" t="t" r="r" b="b"/>
            <a:pathLst>
              <a:path w="16062325" h="6871334" extrusionOk="0">
                <a:moveTo>
                  <a:pt x="16062272" y="6870903"/>
                </a:moveTo>
                <a:lnTo>
                  <a:pt x="0" y="6870903"/>
                </a:lnTo>
                <a:lnTo>
                  <a:pt x="0" y="0"/>
                </a:lnTo>
                <a:lnTo>
                  <a:pt x="16062272" y="0"/>
                </a:lnTo>
                <a:lnTo>
                  <a:pt x="16062272" y="68709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6"/>
          <p:cNvSpPr/>
          <p:nvPr/>
        </p:nvSpPr>
        <p:spPr>
          <a:xfrm>
            <a:off x="14495572" y="835293"/>
            <a:ext cx="191770" cy="1270"/>
          </a:xfrm>
          <a:custGeom>
            <a:avLst/>
            <a:gdLst/>
            <a:ahLst/>
            <a:cxnLst/>
            <a:rect l="l" t="t" r="r" b="b"/>
            <a:pathLst>
              <a:path w="191769" h="1269" extrusionOk="0">
                <a:moveTo>
                  <a:pt x="0" y="787"/>
                </a:moveTo>
                <a:lnTo>
                  <a:pt x="191762" y="787"/>
                </a:lnTo>
                <a:lnTo>
                  <a:pt x="191762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6"/>
          <p:cNvSpPr/>
          <p:nvPr/>
        </p:nvSpPr>
        <p:spPr>
          <a:xfrm>
            <a:off x="14751155" y="835293"/>
            <a:ext cx="192405" cy="1270"/>
          </a:xfrm>
          <a:custGeom>
            <a:avLst/>
            <a:gdLst/>
            <a:ahLst/>
            <a:cxnLst/>
            <a:rect l="l" t="t" r="r" b="b"/>
            <a:pathLst>
              <a:path w="192405" h="1269" extrusionOk="0">
                <a:moveTo>
                  <a:pt x="0" y="787"/>
                </a:moveTo>
                <a:lnTo>
                  <a:pt x="191884" y="787"/>
                </a:lnTo>
                <a:lnTo>
                  <a:pt x="191884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6"/>
          <p:cNvSpPr/>
          <p:nvPr/>
        </p:nvSpPr>
        <p:spPr>
          <a:xfrm>
            <a:off x="14494721" y="897630"/>
            <a:ext cx="191135" cy="1270"/>
          </a:xfrm>
          <a:custGeom>
            <a:avLst/>
            <a:gdLst/>
            <a:ahLst/>
            <a:cxnLst/>
            <a:rect l="l" t="t" r="r" b="b"/>
            <a:pathLst>
              <a:path w="191134" h="1269" extrusionOk="0">
                <a:moveTo>
                  <a:pt x="0" y="1267"/>
                </a:moveTo>
                <a:lnTo>
                  <a:pt x="190911" y="1267"/>
                </a:lnTo>
                <a:lnTo>
                  <a:pt x="190911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6"/>
          <p:cNvSpPr/>
          <p:nvPr/>
        </p:nvSpPr>
        <p:spPr>
          <a:xfrm>
            <a:off x="14751640" y="897630"/>
            <a:ext cx="191135" cy="1270"/>
          </a:xfrm>
          <a:custGeom>
            <a:avLst/>
            <a:gdLst/>
            <a:ahLst/>
            <a:cxnLst/>
            <a:rect l="l" t="t" r="r" b="b"/>
            <a:pathLst>
              <a:path w="191134" h="1269" extrusionOk="0">
                <a:moveTo>
                  <a:pt x="0" y="1267"/>
                </a:moveTo>
                <a:lnTo>
                  <a:pt x="191033" y="1267"/>
                </a:lnTo>
                <a:lnTo>
                  <a:pt x="191033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6"/>
          <p:cNvSpPr/>
          <p:nvPr/>
        </p:nvSpPr>
        <p:spPr>
          <a:xfrm>
            <a:off x="14431570" y="836770"/>
            <a:ext cx="254635" cy="60960"/>
          </a:xfrm>
          <a:custGeom>
            <a:avLst/>
            <a:gdLst/>
            <a:ahLst/>
            <a:cxnLst/>
            <a:rect l="l" t="t" r="r" b="b"/>
            <a:pathLst>
              <a:path w="254634" h="60959" extrusionOk="0">
                <a:moveTo>
                  <a:pt x="0" y="60860"/>
                </a:moveTo>
                <a:lnTo>
                  <a:pt x="254063" y="60860"/>
                </a:lnTo>
                <a:lnTo>
                  <a:pt x="254063" y="0"/>
                </a:lnTo>
                <a:lnTo>
                  <a:pt x="0" y="0"/>
                </a:lnTo>
                <a:lnTo>
                  <a:pt x="0" y="6086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4431569" y="835506"/>
            <a:ext cx="2813050" cy="386080"/>
          </a:xfrm>
          <a:custGeom>
            <a:avLst/>
            <a:gdLst/>
            <a:ahLst/>
            <a:cxnLst/>
            <a:rect l="l" t="t" r="r" b="b"/>
            <a:pathLst>
              <a:path w="2813050" h="386080" extrusionOk="0">
                <a:moveTo>
                  <a:pt x="444665" y="315798"/>
                </a:moveTo>
                <a:lnTo>
                  <a:pt x="191820" y="315798"/>
                </a:lnTo>
                <a:lnTo>
                  <a:pt x="191820" y="319519"/>
                </a:lnTo>
                <a:lnTo>
                  <a:pt x="191820" y="322059"/>
                </a:lnTo>
                <a:lnTo>
                  <a:pt x="191820" y="323329"/>
                </a:lnTo>
                <a:lnTo>
                  <a:pt x="255879" y="323329"/>
                </a:lnTo>
                <a:lnTo>
                  <a:pt x="255879" y="378866"/>
                </a:lnTo>
                <a:lnTo>
                  <a:pt x="255765" y="384187"/>
                </a:lnTo>
                <a:lnTo>
                  <a:pt x="255765" y="385826"/>
                </a:lnTo>
                <a:lnTo>
                  <a:pt x="319582" y="385826"/>
                </a:lnTo>
                <a:lnTo>
                  <a:pt x="319582" y="384187"/>
                </a:lnTo>
                <a:lnTo>
                  <a:pt x="319582" y="378866"/>
                </a:lnTo>
                <a:lnTo>
                  <a:pt x="318236" y="378866"/>
                </a:lnTo>
                <a:lnTo>
                  <a:pt x="318236" y="323329"/>
                </a:lnTo>
                <a:lnTo>
                  <a:pt x="318236" y="322059"/>
                </a:lnTo>
                <a:lnTo>
                  <a:pt x="444665" y="322059"/>
                </a:lnTo>
                <a:lnTo>
                  <a:pt x="444665" y="319519"/>
                </a:lnTo>
                <a:lnTo>
                  <a:pt x="444665" y="315798"/>
                </a:lnTo>
                <a:close/>
              </a:path>
              <a:path w="2813050" h="386080" extrusionOk="0">
                <a:moveTo>
                  <a:pt x="1986673" y="63398"/>
                </a:moveTo>
                <a:lnTo>
                  <a:pt x="1928444" y="63398"/>
                </a:lnTo>
                <a:lnTo>
                  <a:pt x="1928444" y="65938"/>
                </a:lnTo>
                <a:lnTo>
                  <a:pt x="1986673" y="65938"/>
                </a:lnTo>
                <a:lnTo>
                  <a:pt x="1986673" y="63398"/>
                </a:lnTo>
                <a:close/>
              </a:path>
              <a:path w="2813050" h="386080" extrusionOk="0">
                <a:moveTo>
                  <a:pt x="1988896" y="131864"/>
                </a:moveTo>
                <a:lnTo>
                  <a:pt x="577113" y="131864"/>
                </a:lnTo>
                <a:lnTo>
                  <a:pt x="577113" y="190195"/>
                </a:lnTo>
                <a:lnTo>
                  <a:pt x="1988896" y="190195"/>
                </a:lnTo>
                <a:lnTo>
                  <a:pt x="1988896" y="131864"/>
                </a:lnTo>
                <a:close/>
              </a:path>
              <a:path w="2813050" h="386080" extrusionOk="0">
                <a:moveTo>
                  <a:pt x="2684983" y="315798"/>
                </a:moveTo>
                <a:lnTo>
                  <a:pt x="1928444" y="315798"/>
                </a:lnTo>
                <a:lnTo>
                  <a:pt x="1928444" y="319519"/>
                </a:lnTo>
                <a:lnTo>
                  <a:pt x="1928444" y="322059"/>
                </a:lnTo>
                <a:lnTo>
                  <a:pt x="2684983" y="322059"/>
                </a:lnTo>
                <a:lnTo>
                  <a:pt x="2684983" y="319519"/>
                </a:lnTo>
                <a:lnTo>
                  <a:pt x="2684983" y="315798"/>
                </a:lnTo>
                <a:close/>
              </a:path>
              <a:path w="2813050" h="386080" extrusionOk="0">
                <a:moveTo>
                  <a:pt x="2684983" y="0"/>
                </a:moveTo>
                <a:lnTo>
                  <a:pt x="0" y="0"/>
                </a:lnTo>
                <a:lnTo>
                  <a:pt x="0" y="1270"/>
                </a:lnTo>
                <a:lnTo>
                  <a:pt x="320065" y="1270"/>
                </a:lnTo>
                <a:lnTo>
                  <a:pt x="320065" y="62128"/>
                </a:lnTo>
                <a:lnTo>
                  <a:pt x="511098" y="62128"/>
                </a:lnTo>
                <a:lnTo>
                  <a:pt x="511098" y="1270"/>
                </a:lnTo>
                <a:lnTo>
                  <a:pt x="2684983" y="1270"/>
                </a:lnTo>
                <a:lnTo>
                  <a:pt x="2684983" y="0"/>
                </a:lnTo>
                <a:close/>
              </a:path>
              <a:path w="2813050" h="386080" extrusionOk="0">
                <a:moveTo>
                  <a:pt x="2748800" y="252323"/>
                </a:moveTo>
                <a:lnTo>
                  <a:pt x="2054745" y="252323"/>
                </a:lnTo>
                <a:lnTo>
                  <a:pt x="2054745" y="253593"/>
                </a:lnTo>
                <a:lnTo>
                  <a:pt x="2054745" y="256120"/>
                </a:lnTo>
                <a:lnTo>
                  <a:pt x="1988794" y="256120"/>
                </a:lnTo>
                <a:lnTo>
                  <a:pt x="1988794" y="253593"/>
                </a:lnTo>
                <a:lnTo>
                  <a:pt x="446798" y="253593"/>
                </a:lnTo>
                <a:lnTo>
                  <a:pt x="446798" y="252323"/>
                </a:lnTo>
                <a:lnTo>
                  <a:pt x="446798" y="193992"/>
                </a:lnTo>
                <a:lnTo>
                  <a:pt x="508977" y="193992"/>
                </a:lnTo>
                <a:lnTo>
                  <a:pt x="508977" y="190195"/>
                </a:lnTo>
                <a:lnTo>
                  <a:pt x="511098" y="190195"/>
                </a:lnTo>
                <a:lnTo>
                  <a:pt x="511098" y="131864"/>
                </a:lnTo>
                <a:lnTo>
                  <a:pt x="511098" y="126796"/>
                </a:lnTo>
                <a:lnTo>
                  <a:pt x="511098" y="125526"/>
                </a:lnTo>
                <a:lnTo>
                  <a:pt x="511098" y="67195"/>
                </a:lnTo>
                <a:lnTo>
                  <a:pt x="573151" y="67195"/>
                </a:lnTo>
                <a:lnTo>
                  <a:pt x="573151" y="65938"/>
                </a:lnTo>
                <a:lnTo>
                  <a:pt x="573151" y="65582"/>
                </a:lnTo>
                <a:lnTo>
                  <a:pt x="573151" y="63398"/>
                </a:lnTo>
                <a:lnTo>
                  <a:pt x="445033" y="63398"/>
                </a:lnTo>
                <a:lnTo>
                  <a:pt x="445033" y="193992"/>
                </a:lnTo>
                <a:lnTo>
                  <a:pt x="380847" y="193992"/>
                </a:lnTo>
                <a:lnTo>
                  <a:pt x="380847" y="258660"/>
                </a:lnTo>
                <a:lnTo>
                  <a:pt x="316484" y="258660"/>
                </a:lnTo>
                <a:lnTo>
                  <a:pt x="316484" y="257390"/>
                </a:lnTo>
                <a:lnTo>
                  <a:pt x="316484" y="252323"/>
                </a:lnTo>
                <a:lnTo>
                  <a:pt x="316484" y="193992"/>
                </a:lnTo>
                <a:lnTo>
                  <a:pt x="380847" y="193992"/>
                </a:lnTo>
                <a:lnTo>
                  <a:pt x="380847" y="190195"/>
                </a:lnTo>
                <a:lnTo>
                  <a:pt x="380847" y="67195"/>
                </a:lnTo>
                <a:lnTo>
                  <a:pt x="445033" y="67195"/>
                </a:lnTo>
                <a:lnTo>
                  <a:pt x="445033" y="63398"/>
                </a:lnTo>
                <a:lnTo>
                  <a:pt x="63144" y="63398"/>
                </a:lnTo>
                <a:lnTo>
                  <a:pt x="63144" y="65582"/>
                </a:lnTo>
                <a:lnTo>
                  <a:pt x="63144" y="65938"/>
                </a:lnTo>
                <a:lnTo>
                  <a:pt x="63144" y="67195"/>
                </a:lnTo>
                <a:lnTo>
                  <a:pt x="63144" y="190195"/>
                </a:lnTo>
                <a:lnTo>
                  <a:pt x="63995" y="190195"/>
                </a:lnTo>
                <a:lnTo>
                  <a:pt x="63995" y="193992"/>
                </a:lnTo>
                <a:lnTo>
                  <a:pt x="127330" y="193992"/>
                </a:lnTo>
                <a:lnTo>
                  <a:pt x="127330" y="252323"/>
                </a:lnTo>
                <a:lnTo>
                  <a:pt x="127812" y="252323"/>
                </a:lnTo>
                <a:lnTo>
                  <a:pt x="127812" y="257390"/>
                </a:lnTo>
                <a:lnTo>
                  <a:pt x="127812" y="258660"/>
                </a:lnTo>
                <a:lnTo>
                  <a:pt x="191630" y="258660"/>
                </a:lnTo>
                <a:lnTo>
                  <a:pt x="191630" y="259930"/>
                </a:lnTo>
                <a:lnTo>
                  <a:pt x="191630" y="315722"/>
                </a:lnTo>
                <a:lnTo>
                  <a:pt x="382549" y="315722"/>
                </a:lnTo>
                <a:lnTo>
                  <a:pt x="382549" y="259930"/>
                </a:lnTo>
                <a:lnTo>
                  <a:pt x="382549" y="258660"/>
                </a:lnTo>
                <a:lnTo>
                  <a:pt x="448614" y="258660"/>
                </a:lnTo>
                <a:lnTo>
                  <a:pt x="448614" y="259930"/>
                </a:lnTo>
                <a:lnTo>
                  <a:pt x="1924672" y="259930"/>
                </a:lnTo>
                <a:lnTo>
                  <a:pt x="1924672" y="258660"/>
                </a:lnTo>
                <a:lnTo>
                  <a:pt x="1924672" y="257390"/>
                </a:lnTo>
                <a:lnTo>
                  <a:pt x="1990496" y="257390"/>
                </a:lnTo>
                <a:lnTo>
                  <a:pt x="1990496" y="258660"/>
                </a:lnTo>
                <a:lnTo>
                  <a:pt x="1990496" y="259930"/>
                </a:lnTo>
                <a:lnTo>
                  <a:pt x="1990496" y="315722"/>
                </a:lnTo>
                <a:lnTo>
                  <a:pt x="2695549" y="315722"/>
                </a:lnTo>
                <a:lnTo>
                  <a:pt x="2695549" y="259930"/>
                </a:lnTo>
                <a:lnTo>
                  <a:pt x="2695549" y="258660"/>
                </a:lnTo>
                <a:lnTo>
                  <a:pt x="2695549" y="257390"/>
                </a:lnTo>
                <a:lnTo>
                  <a:pt x="2748800" y="257390"/>
                </a:lnTo>
                <a:lnTo>
                  <a:pt x="2748800" y="256120"/>
                </a:lnTo>
                <a:lnTo>
                  <a:pt x="2748800" y="253593"/>
                </a:lnTo>
                <a:lnTo>
                  <a:pt x="2748800" y="252323"/>
                </a:lnTo>
                <a:close/>
              </a:path>
              <a:path w="2813050" h="386080" extrusionOk="0">
                <a:moveTo>
                  <a:pt x="2748800" y="63398"/>
                </a:moveTo>
                <a:lnTo>
                  <a:pt x="2699512" y="63398"/>
                </a:lnTo>
                <a:lnTo>
                  <a:pt x="2699512" y="65938"/>
                </a:lnTo>
                <a:lnTo>
                  <a:pt x="2748800" y="65938"/>
                </a:lnTo>
                <a:lnTo>
                  <a:pt x="2748800" y="63398"/>
                </a:lnTo>
                <a:close/>
              </a:path>
              <a:path w="2813050" h="386080" extrusionOk="0">
                <a:moveTo>
                  <a:pt x="2812796" y="126796"/>
                </a:moveTo>
                <a:lnTo>
                  <a:pt x="2695676" y="126796"/>
                </a:lnTo>
                <a:lnTo>
                  <a:pt x="2695676" y="125526"/>
                </a:lnTo>
                <a:lnTo>
                  <a:pt x="2695676" y="67195"/>
                </a:lnTo>
                <a:lnTo>
                  <a:pt x="1990623" y="67195"/>
                </a:lnTo>
                <a:lnTo>
                  <a:pt x="1990623" y="125526"/>
                </a:lnTo>
                <a:lnTo>
                  <a:pt x="1992744" y="125526"/>
                </a:lnTo>
                <a:lnTo>
                  <a:pt x="1992744" y="126796"/>
                </a:lnTo>
                <a:lnTo>
                  <a:pt x="1992744" y="128066"/>
                </a:lnTo>
                <a:lnTo>
                  <a:pt x="1992744" y="129324"/>
                </a:lnTo>
                <a:lnTo>
                  <a:pt x="1992744" y="131864"/>
                </a:lnTo>
                <a:lnTo>
                  <a:pt x="2054745" y="131864"/>
                </a:lnTo>
                <a:lnTo>
                  <a:pt x="2054745" y="190195"/>
                </a:lnTo>
                <a:lnTo>
                  <a:pt x="1992744" y="190195"/>
                </a:lnTo>
                <a:lnTo>
                  <a:pt x="1992744" y="191465"/>
                </a:lnTo>
                <a:lnTo>
                  <a:pt x="2054745" y="191465"/>
                </a:lnTo>
                <a:lnTo>
                  <a:pt x="2054745" y="193992"/>
                </a:lnTo>
                <a:lnTo>
                  <a:pt x="2759799" y="193992"/>
                </a:lnTo>
                <a:lnTo>
                  <a:pt x="2759799" y="191465"/>
                </a:lnTo>
                <a:lnTo>
                  <a:pt x="2759799" y="190195"/>
                </a:lnTo>
                <a:lnTo>
                  <a:pt x="2759799" y="131864"/>
                </a:lnTo>
                <a:lnTo>
                  <a:pt x="2759799" y="129324"/>
                </a:lnTo>
                <a:lnTo>
                  <a:pt x="2812796" y="129324"/>
                </a:lnTo>
                <a:lnTo>
                  <a:pt x="2812796" y="128066"/>
                </a:lnTo>
                <a:lnTo>
                  <a:pt x="2812796" y="12679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6"/>
          <p:cNvSpPr/>
          <p:nvPr/>
        </p:nvSpPr>
        <p:spPr>
          <a:xfrm>
            <a:off x="16418243" y="898905"/>
            <a:ext cx="777240" cy="259079"/>
          </a:xfrm>
          <a:custGeom>
            <a:avLst/>
            <a:gdLst/>
            <a:ahLst/>
            <a:cxnLst/>
            <a:rect l="l" t="t" r="r" b="b"/>
            <a:pathLst>
              <a:path w="777240" h="259080" extrusionOk="0">
                <a:moveTo>
                  <a:pt x="777011" y="62128"/>
                </a:moveTo>
                <a:lnTo>
                  <a:pt x="712838" y="62128"/>
                </a:lnTo>
                <a:lnTo>
                  <a:pt x="712838" y="0"/>
                </a:lnTo>
                <a:lnTo>
                  <a:pt x="0" y="0"/>
                </a:lnTo>
                <a:lnTo>
                  <a:pt x="0" y="62128"/>
                </a:lnTo>
                <a:lnTo>
                  <a:pt x="0" y="64668"/>
                </a:lnTo>
                <a:lnTo>
                  <a:pt x="0" y="65925"/>
                </a:lnTo>
                <a:lnTo>
                  <a:pt x="0" y="68465"/>
                </a:lnTo>
                <a:lnTo>
                  <a:pt x="64236" y="68465"/>
                </a:lnTo>
                <a:lnTo>
                  <a:pt x="64236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712838" y="258660"/>
                </a:lnTo>
                <a:lnTo>
                  <a:pt x="712838" y="196532"/>
                </a:lnTo>
                <a:lnTo>
                  <a:pt x="777011" y="196532"/>
                </a:lnTo>
                <a:lnTo>
                  <a:pt x="777011" y="193992"/>
                </a:lnTo>
                <a:lnTo>
                  <a:pt x="777011" y="64668"/>
                </a:lnTo>
                <a:lnTo>
                  <a:pt x="777011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6"/>
          <p:cNvSpPr/>
          <p:nvPr/>
        </p:nvSpPr>
        <p:spPr>
          <a:xfrm>
            <a:off x="14554949" y="832966"/>
            <a:ext cx="391795" cy="327025"/>
          </a:xfrm>
          <a:custGeom>
            <a:avLst/>
            <a:gdLst/>
            <a:ahLst/>
            <a:cxnLst/>
            <a:rect l="l" t="t" r="r" b="b"/>
            <a:pathLst>
              <a:path w="391794" h="327025" extrusionOk="0">
                <a:moveTo>
                  <a:pt x="387718" y="70243"/>
                </a:moveTo>
                <a:lnTo>
                  <a:pt x="321284" y="70243"/>
                </a:lnTo>
                <a:lnTo>
                  <a:pt x="321284" y="192316"/>
                </a:lnTo>
                <a:lnTo>
                  <a:pt x="387718" y="192316"/>
                </a:lnTo>
                <a:lnTo>
                  <a:pt x="387718" y="70243"/>
                </a:lnTo>
                <a:close/>
              </a:path>
              <a:path w="391794" h="327025" extrusionOk="0">
                <a:moveTo>
                  <a:pt x="391668" y="64668"/>
                </a:moveTo>
                <a:lnTo>
                  <a:pt x="134632" y="64668"/>
                </a:lnTo>
                <a:lnTo>
                  <a:pt x="134632" y="4152"/>
                </a:lnTo>
                <a:lnTo>
                  <a:pt x="134632" y="2336"/>
                </a:lnTo>
                <a:lnTo>
                  <a:pt x="134632" y="0"/>
                </a:lnTo>
                <a:lnTo>
                  <a:pt x="0" y="0"/>
                </a:lnTo>
                <a:lnTo>
                  <a:pt x="0" y="2336"/>
                </a:lnTo>
                <a:lnTo>
                  <a:pt x="0" y="4152"/>
                </a:lnTo>
                <a:lnTo>
                  <a:pt x="0" y="134404"/>
                </a:lnTo>
                <a:lnTo>
                  <a:pt x="64300" y="134404"/>
                </a:lnTo>
                <a:lnTo>
                  <a:pt x="64300" y="192735"/>
                </a:lnTo>
                <a:lnTo>
                  <a:pt x="64300" y="196532"/>
                </a:lnTo>
                <a:lnTo>
                  <a:pt x="64300" y="197802"/>
                </a:lnTo>
                <a:lnTo>
                  <a:pt x="128549" y="197802"/>
                </a:lnTo>
                <a:lnTo>
                  <a:pt x="128549" y="256133"/>
                </a:lnTo>
                <a:lnTo>
                  <a:pt x="128549" y="258660"/>
                </a:lnTo>
                <a:lnTo>
                  <a:pt x="128549" y="259930"/>
                </a:lnTo>
                <a:lnTo>
                  <a:pt x="128549" y="262470"/>
                </a:lnTo>
                <a:lnTo>
                  <a:pt x="192735" y="262470"/>
                </a:lnTo>
                <a:lnTo>
                  <a:pt x="192735" y="322059"/>
                </a:lnTo>
                <a:lnTo>
                  <a:pt x="192735" y="324599"/>
                </a:lnTo>
                <a:lnTo>
                  <a:pt x="192735" y="326453"/>
                </a:lnTo>
                <a:lnTo>
                  <a:pt x="263118" y="326453"/>
                </a:lnTo>
                <a:lnTo>
                  <a:pt x="263118" y="324599"/>
                </a:lnTo>
                <a:lnTo>
                  <a:pt x="263118" y="322059"/>
                </a:lnTo>
                <a:lnTo>
                  <a:pt x="263118" y="262470"/>
                </a:lnTo>
                <a:lnTo>
                  <a:pt x="327367" y="262470"/>
                </a:lnTo>
                <a:lnTo>
                  <a:pt x="327367" y="259930"/>
                </a:lnTo>
                <a:lnTo>
                  <a:pt x="327367" y="258660"/>
                </a:lnTo>
                <a:lnTo>
                  <a:pt x="327367" y="256133"/>
                </a:lnTo>
                <a:lnTo>
                  <a:pt x="323418" y="256133"/>
                </a:lnTo>
                <a:lnTo>
                  <a:pt x="323418" y="198374"/>
                </a:lnTo>
                <a:lnTo>
                  <a:pt x="257035" y="198374"/>
                </a:lnTo>
                <a:lnTo>
                  <a:pt x="257035" y="256133"/>
                </a:lnTo>
                <a:lnTo>
                  <a:pt x="198818" y="256133"/>
                </a:lnTo>
                <a:lnTo>
                  <a:pt x="198818" y="197802"/>
                </a:lnTo>
                <a:lnTo>
                  <a:pt x="385597" y="197802"/>
                </a:lnTo>
                <a:lnTo>
                  <a:pt x="385597" y="196532"/>
                </a:lnTo>
                <a:lnTo>
                  <a:pt x="385597" y="192735"/>
                </a:lnTo>
                <a:lnTo>
                  <a:pt x="263118" y="192735"/>
                </a:lnTo>
                <a:lnTo>
                  <a:pt x="263118" y="134404"/>
                </a:lnTo>
                <a:lnTo>
                  <a:pt x="263118" y="69735"/>
                </a:lnTo>
                <a:lnTo>
                  <a:pt x="391668" y="69735"/>
                </a:lnTo>
                <a:lnTo>
                  <a:pt x="391668" y="68478"/>
                </a:lnTo>
                <a:lnTo>
                  <a:pt x="391668" y="68122"/>
                </a:lnTo>
                <a:lnTo>
                  <a:pt x="391668" y="65938"/>
                </a:lnTo>
                <a:lnTo>
                  <a:pt x="391668" y="64668"/>
                </a:lnTo>
                <a:close/>
              </a:path>
              <a:path w="391794" h="327025" extrusionOk="0">
                <a:moveTo>
                  <a:pt x="391668" y="215"/>
                </a:moveTo>
                <a:lnTo>
                  <a:pt x="192735" y="215"/>
                </a:lnTo>
                <a:lnTo>
                  <a:pt x="192735" y="2336"/>
                </a:lnTo>
                <a:lnTo>
                  <a:pt x="192735" y="3810"/>
                </a:lnTo>
                <a:lnTo>
                  <a:pt x="192735" y="4152"/>
                </a:lnTo>
                <a:lnTo>
                  <a:pt x="192735" y="64185"/>
                </a:lnTo>
                <a:lnTo>
                  <a:pt x="387718" y="64185"/>
                </a:lnTo>
                <a:lnTo>
                  <a:pt x="387718" y="4152"/>
                </a:lnTo>
                <a:lnTo>
                  <a:pt x="391668" y="4152"/>
                </a:lnTo>
                <a:lnTo>
                  <a:pt x="391668" y="3810"/>
                </a:lnTo>
                <a:lnTo>
                  <a:pt x="391668" y="2336"/>
                </a:lnTo>
                <a:lnTo>
                  <a:pt x="391668" y="215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14876234" y="898905"/>
            <a:ext cx="1548130" cy="259079"/>
          </a:xfrm>
          <a:custGeom>
            <a:avLst/>
            <a:gdLst/>
            <a:ahLst/>
            <a:cxnLst/>
            <a:rect l="l" t="t" r="r" b="b"/>
            <a:pathLst>
              <a:path w="1548130" h="259080" extrusionOk="0">
                <a:moveTo>
                  <a:pt x="1548079" y="62128"/>
                </a:moveTo>
                <a:lnTo>
                  <a:pt x="1483779" y="62128"/>
                </a:lnTo>
                <a:lnTo>
                  <a:pt x="1483779" y="0"/>
                </a:lnTo>
                <a:lnTo>
                  <a:pt x="128485" y="0"/>
                </a:lnTo>
                <a:lnTo>
                  <a:pt x="128485" y="62128"/>
                </a:lnTo>
                <a:lnTo>
                  <a:pt x="128485" y="64668"/>
                </a:lnTo>
                <a:lnTo>
                  <a:pt x="128485" y="126796"/>
                </a:lnTo>
                <a:lnTo>
                  <a:pt x="64312" y="126796"/>
                </a:lnTo>
                <a:lnTo>
                  <a:pt x="64312" y="128066"/>
                </a:lnTo>
                <a:lnTo>
                  <a:pt x="64312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1483779" y="258660"/>
                </a:lnTo>
                <a:lnTo>
                  <a:pt x="1483779" y="196532"/>
                </a:lnTo>
                <a:lnTo>
                  <a:pt x="1548079" y="196532"/>
                </a:lnTo>
                <a:lnTo>
                  <a:pt x="1548079" y="193992"/>
                </a:lnTo>
                <a:lnTo>
                  <a:pt x="1548079" y="64668"/>
                </a:lnTo>
                <a:lnTo>
                  <a:pt x="1548079" y="62128"/>
                </a:lnTo>
                <a:close/>
              </a:path>
            </a:pathLst>
          </a:custGeom>
          <a:solidFill>
            <a:srgbClr val="1D60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6"/>
          <p:cNvSpPr/>
          <p:nvPr/>
        </p:nvSpPr>
        <p:spPr>
          <a:xfrm>
            <a:off x="14428584" y="771206"/>
            <a:ext cx="2828925" cy="514350"/>
          </a:xfrm>
          <a:custGeom>
            <a:avLst/>
            <a:gdLst/>
            <a:ahLst/>
            <a:cxnLst/>
            <a:rect l="l" t="t" r="r" b="b"/>
            <a:pathLst>
              <a:path w="2828925" h="514350" extrusionOk="0">
                <a:moveTo>
                  <a:pt x="258864" y="0"/>
                </a:moveTo>
                <a:lnTo>
                  <a:pt x="64363" y="0"/>
                </a:lnTo>
                <a:lnTo>
                  <a:pt x="64363" y="64096"/>
                </a:lnTo>
                <a:lnTo>
                  <a:pt x="258864" y="64096"/>
                </a:lnTo>
                <a:lnTo>
                  <a:pt x="258864" y="0"/>
                </a:lnTo>
                <a:close/>
              </a:path>
              <a:path w="2828925" h="514350" extrusionOk="0">
                <a:moveTo>
                  <a:pt x="323049" y="450126"/>
                </a:moveTo>
                <a:lnTo>
                  <a:pt x="257048" y="450126"/>
                </a:lnTo>
                <a:lnTo>
                  <a:pt x="257048" y="514108"/>
                </a:lnTo>
                <a:lnTo>
                  <a:pt x="323049" y="514108"/>
                </a:lnTo>
                <a:lnTo>
                  <a:pt x="323049" y="450126"/>
                </a:lnTo>
                <a:close/>
              </a:path>
              <a:path w="2828925" h="514350" extrusionOk="0">
                <a:moveTo>
                  <a:pt x="323049" y="65913"/>
                </a:moveTo>
                <a:lnTo>
                  <a:pt x="257048" y="65913"/>
                </a:lnTo>
                <a:lnTo>
                  <a:pt x="257048" y="129882"/>
                </a:lnTo>
                <a:lnTo>
                  <a:pt x="323049" y="129882"/>
                </a:lnTo>
                <a:lnTo>
                  <a:pt x="323049" y="65913"/>
                </a:lnTo>
                <a:close/>
              </a:path>
              <a:path w="2828925" h="514350" extrusionOk="0">
                <a:moveTo>
                  <a:pt x="515912" y="0"/>
                </a:moveTo>
                <a:lnTo>
                  <a:pt x="321411" y="0"/>
                </a:lnTo>
                <a:lnTo>
                  <a:pt x="321411" y="64096"/>
                </a:lnTo>
                <a:lnTo>
                  <a:pt x="515912" y="64096"/>
                </a:lnTo>
                <a:lnTo>
                  <a:pt x="515912" y="0"/>
                </a:lnTo>
                <a:close/>
              </a:path>
              <a:path w="2828925" h="514350" extrusionOk="0">
                <a:moveTo>
                  <a:pt x="2828848" y="192366"/>
                </a:moveTo>
                <a:lnTo>
                  <a:pt x="2764548" y="192366"/>
                </a:lnTo>
                <a:lnTo>
                  <a:pt x="2764548" y="130238"/>
                </a:lnTo>
                <a:lnTo>
                  <a:pt x="2764548" y="127698"/>
                </a:lnTo>
                <a:lnTo>
                  <a:pt x="2762783" y="127698"/>
                </a:lnTo>
                <a:lnTo>
                  <a:pt x="2762783" y="193624"/>
                </a:lnTo>
                <a:lnTo>
                  <a:pt x="2762783" y="320421"/>
                </a:lnTo>
                <a:lnTo>
                  <a:pt x="2698534" y="320421"/>
                </a:lnTo>
                <a:lnTo>
                  <a:pt x="2698534" y="321691"/>
                </a:lnTo>
                <a:lnTo>
                  <a:pt x="2698534" y="383819"/>
                </a:lnTo>
                <a:lnTo>
                  <a:pt x="1993480" y="383819"/>
                </a:lnTo>
                <a:lnTo>
                  <a:pt x="1993480" y="321691"/>
                </a:lnTo>
                <a:lnTo>
                  <a:pt x="2057730" y="321691"/>
                </a:lnTo>
                <a:lnTo>
                  <a:pt x="2057730" y="320421"/>
                </a:lnTo>
                <a:lnTo>
                  <a:pt x="2057730" y="255765"/>
                </a:lnTo>
                <a:lnTo>
                  <a:pt x="2057730" y="193624"/>
                </a:lnTo>
                <a:lnTo>
                  <a:pt x="2057730" y="192366"/>
                </a:lnTo>
                <a:lnTo>
                  <a:pt x="1993607" y="192366"/>
                </a:lnTo>
                <a:lnTo>
                  <a:pt x="1993607" y="130238"/>
                </a:lnTo>
                <a:lnTo>
                  <a:pt x="2698661" y="130238"/>
                </a:lnTo>
                <a:lnTo>
                  <a:pt x="2698661" y="192366"/>
                </a:lnTo>
                <a:lnTo>
                  <a:pt x="2698661" y="193624"/>
                </a:lnTo>
                <a:lnTo>
                  <a:pt x="2762783" y="193624"/>
                </a:lnTo>
                <a:lnTo>
                  <a:pt x="2762783" y="127698"/>
                </a:lnTo>
                <a:lnTo>
                  <a:pt x="2700363" y="127698"/>
                </a:lnTo>
                <a:lnTo>
                  <a:pt x="2700363" y="65570"/>
                </a:lnTo>
                <a:lnTo>
                  <a:pt x="2700363" y="64300"/>
                </a:lnTo>
                <a:lnTo>
                  <a:pt x="1991880" y="64300"/>
                </a:lnTo>
                <a:lnTo>
                  <a:pt x="1991880" y="193624"/>
                </a:lnTo>
                <a:lnTo>
                  <a:pt x="1991880" y="255765"/>
                </a:lnTo>
                <a:lnTo>
                  <a:pt x="1991779" y="320421"/>
                </a:lnTo>
                <a:lnTo>
                  <a:pt x="1927656" y="320421"/>
                </a:lnTo>
                <a:lnTo>
                  <a:pt x="1927656" y="321691"/>
                </a:lnTo>
                <a:lnTo>
                  <a:pt x="1927656" y="383819"/>
                </a:lnTo>
                <a:lnTo>
                  <a:pt x="451599" y="383819"/>
                </a:lnTo>
                <a:lnTo>
                  <a:pt x="451599" y="321691"/>
                </a:lnTo>
                <a:lnTo>
                  <a:pt x="515912" y="321691"/>
                </a:lnTo>
                <a:lnTo>
                  <a:pt x="515912" y="320421"/>
                </a:lnTo>
                <a:lnTo>
                  <a:pt x="515912" y="258292"/>
                </a:lnTo>
                <a:lnTo>
                  <a:pt x="580097" y="258292"/>
                </a:lnTo>
                <a:lnTo>
                  <a:pt x="580097" y="255765"/>
                </a:lnTo>
                <a:lnTo>
                  <a:pt x="580097" y="130238"/>
                </a:lnTo>
                <a:lnTo>
                  <a:pt x="1927656" y="130238"/>
                </a:lnTo>
                <a:lnTo>
                  <a:pt x="1927656" y="192366"/>
                </a:lnTo>
                <a:lnTo>
                  <a:pt x="1927656" y="193624"/>
                </a:lnTo>
                <a:lnTo>
                  <a:pt x="1991880" y="193624"/>
                </a:lnTo>
                <a:lnTo>
                  <a:pt x="1991880" y="64300"/>
                </a:lnTo>
                <a:lnTo>
                  <a:pt x="514083" y="64300"/>
                </a:lnTo>
                <a:lnTo>
                  <a:pt x="514083" y="65570"/>
                </a:lnTo>
                <a:lnTo>
                  <a:pt x="514083" y="127698"/>
                </a:lnTo>
                <a:lnTo>
                  <a:pt x="514083" y="130238"/>
                </a:lnTo>
                <a:lnTo>
                  <a:pt x="514083" y="255765"/>
                </a:lnTo>
                <a:lnTo>
                  <a:pt x="449783" y="255765"/>
                </a:lnTo>
                <a:lnTo>
                  <a:pt x="449783" y="258292"/>
                </a:lnTo>
                <a:lnTo>
                  <a:pt x="449783" y="320421"/>
                </a:lnTo>
                <a:lnTo>
                  <a:pt x="385533" y="320421"/>
                </a:lnTo>
                <a:lnTo>
                  <a:pt x="385533" y="321691"/>
                </a:lnTo>
                <a:lnTo>
                  <a:pt x="385533" y="383819"/>
                </a:lnTo>
                <a:lnTo>
                  <a:pt x="321221" y="383819"/>
                </a:lnTo>
                <a:lnTo>
                  <a:pt x="321221" y="386359"/>
                </a:lnTo>
                <a:lnTo>
                  <a:pt x="321221" y="448487"/>
                </a:lnTo>
                <a:lnTo>
                  <a:pt x="258864" y="448487"/>
                </a:lnTo>
                <a:lnTo>
                  <a:pt x="258864" y="386359"/>
                </a:lnTo>
                <a:lnTo>
                  <a:pt x="258864" y="383819"/>
                </a:lnTo>
                <a:lnTo>
                  <a:pt x="194614" y="383819"/>
                </a:lnTo>
                <a:lnTo>
                  <a:pt x="194614" y="321691"/>
                </a:lnTo>
                <a:lnTo>
                  <a:pt x="194614" y="320421"/>
                </a:lnTo>
                <a:lnTo>
                  <a:pt x="130314" y="320421"/>
                </a:lnTo>
                <a:lnTo>
                  <a:pt x="130314" y="258292"/>
                </a:lnTo>
                <a:lnTo>
                  <a:pt x="130314" y="255765"/>
                </a:lnTo>
                <a:lnTo>
                  <a:pt x="66128" y="255765"/>
                </a:lnTo>
                <a:lnTo>
                  <a:pt x="66128" y="65570"/>
                </a:lnTo>
                <a:lnTo>
                  <a:pt x="514083" y="65570"/>
                </a:lnTo>
                <a:lnTo>
                  <a:pt x="514083" y="64300"/>
                </a:lnTo>
                <a:lnTo>
                  <a:pt x="0" y="64300"/>
                </a:lnTo>
                <a:lnTo>
                  <a:pt x="0" y="65570"/>
                </a:lnTo>
                <a:lnTo>
                  <a:pt x="0" y="255765"/>
                </a:lnTo>
                <a:lnTo>
                  <a:pt x="0" y="258292"/>
                </a:lnTo>
                <a:lnTo>
                  <a:pt x="64312" y="258292"/>
                </a:lnTo>
                <a:lnTo>
                  <a:pt x="64312" y="320421"/>
                </a:lnTo>
                <a:lnTo>
                  <a:pt x="64312" y="321691"/>
                </a:lnTo>
                <a:lnTo>
                  <a:pt x="128549" y="321691"/>
                </a:lnTo>
                <a:lnTo>
                  <a:pt x="128549" y="383819"/>
                </a:lnTo>
                <a:lnTo>
                  <a:pt x="128549" y="386359"/>
                </a:lnTo>
                <a:lnTo>
                  <a:pt x="192798" y="386359"/>
                </a:lnTo>
                <a:lnTo>
                  <a:pt x="192798" y="448487"/>
                </a:lnTo>
                <a:lnTo>
                  <a:pt x="192798" y="449757"/>
                </a:lnTo>
                <a:lnTo>
                  <a:pt x="2700363" y="449757"/>
                </a:lnTo>
                <a:lnTo>
                  <a:pt x="2700363" y="448487"/>
                </a:lnTo>
                <a:lnTo>
                  <a:pt x="2700363" y="386359"/>
                </a:lnTo>
                <a:lnTo>
                  <a:pt x="2764548" y="386359"/>
                </a:lnTo>
                <a:lnTo>
                  <a:pt x="2764548" y="383819"/>
                </a:lnTo>
                <a:lnTo>
                  <a:pt x="2764548" y="321691"/>
                </a:lnTo>
                <a:lnTo>
                  <a:pt x="2828848" y="321691"/>
                </a:lnTo>
                <a:lnTo>
                  <a:pt x="2828848" y="320421"/>
                </a:lnTo>
                <a:lnTo>
                  <a:pt x="2828848" y="193624"/>
                </a:lnTo>
                <a:lnTo>
                  <a:pt x="2828848" y="1923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1102129" y="835142"/>
            <a:ext cx="192405" cy="3810"/>
          </a:xfrm>
          <a:custGeom>
            <a:avLst/>
            <a:gdLst/>
            <a:ahLst/>
            <a:cxnLst/>
            <a:rect l="l" t="t" r="r" b="b"/>
            <a:pathLst>
              <a:path w="192405" h="3809" extrusionOk="0">
                <a:moveTo>
                  <a:pt x="0" y="3686"/>
                </a:moveTo>
                <a:lnTo>
                  <a:pt x="192221" y="3686"/>
                </a:lnTo>
                <a:lnTo>
                  <a:pt x="192221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1358445" y="835142"/>
            <a:ext cx="192405" cy="3810"/>
          </a:xfrm>
          <a:custGeom>
            <a:avLst/>
            <a:gdLst/>
            <a:ahLst/>
            <a:cxnLst/>
            <a:rect l="l" t="t" r="r" b="b"/>
            <a:pathLst>
              <a:path w="192405" h="3809" extrusionOk="0">
                <a:moveTo>
                  <a:pt x="0" y="3686"/>
                </a:moveTo>
                <a:lnTo>
                  <a:pt x="192282" y="3686"/>
                </a:lnTo>
                <a:lnTo>
                  <a:pt x="192282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103766" y="896964"/>
            <a:ext cx="189230" cy="5080"/>
          </a:xfrm>
          <a:custGeom>
            <a:avLst/>
            <a:gdLst/>
            <a:ahLst/>
            <a:cxnLst/>
            <a:rect l="l" t="t" r="r" b="b"/>
            <a:pathLst>
              <a:path w="189230" h="5080" extrusionOk="0">
                <a:moveTo>
                  <a:pt x="0" y="5071"/>
                </a:moveTo>
                <a:lnTo>
                  <a:pt x="189008" y="5071"/>
                </a:lnTo>
                <a:lnTo>
                  <a:pt x="189008" y="0"/>
                </a:lnTo>
                <a:lnTo>
                  <a:pt x="0" y="0"/>
                </a:lnTo>
                <a:lnTo>
                  <a:pt x="0" y="5071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360131" y="896974"/>
            <a:ext cx="2369820" cy="5080"/>
          </a:xfrm>
          <a:custGeom>
            <a:avLst/>
            <a:gdLst/>
            <a:ahLst/>
            <a:cxnLst/>
            <a:rect l="l" t="t" r="r" b="b"/>
            <a:pathLst>
              <a:path w="2369820" h="5080" extrusionOk="0">
                <a:moveTo>
                  <a:pt x="2369362" y="0"/>
                </a:moveTo>
                <a:lnTo>
                  <a:pt x="0" y="0"/>
                </a:lnTo>
                <a:lnTo>
                  <a:pt x="0" y="2527"/>
                </a:lnTo>
                <a:lnTo>
                  <a:pt x="0" y="5067"/>
                </a:lnTo>
                <a:lnTo>
                  <a:pt x="2369362" y="5067"/>
                </a:lnTo>
                <a:lnTo>
                  <a:pt x="2369362" y="2527"/>
                </a:lnTo>
                <a:lnTo>
                  <a:pt x="2369362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103766" y="838639"/>
            <a:ext cx="189230" cy="58419"/>
          </a:xfrm>
          <a:custGeom>
            <a:avLst/>
            <a:gdLst/>
            <a:ahLst/>
            <a:cxnLst/>
            <a:rect l="l" t="t" r="r" b="b"/>
            <a:pathLst>
              <a:path w="189230" h="58419" extrusionOk="0">
                <a:moveTo>
                  <a:pt x="0" y="58324"/>
                </a:moveTo>
                <a:lnTo>
                  <a:pt x="189008" y="58324"/>
                </a:lnTo>
                <a:lnTo>
                  <a:pt x="189008" y="0"/>
                </a:lnTo>
                <a:lnTo>
                  <a:pt x="0" y="0"/>
                </a:lnTo>
                <a:lnTo>
                  <a:pt x="0" y="58324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038085" y="838643"/>
            <a:ext cx="511809" cy="254000"/>
          </a:xfrm>
          <a:custGeom>
            <a:avLst/>
            <a:gdLst/>
            <a:ahLst/>
            <a:cxnLst/>
            <a:rect l="l" t="t" r="r" b="b"/>
            <a:pathLst>
              <a:path w="511809" h="254000" extrusionOk="0">
                <a:moveTo>
                  <a:pt x="386626" y="63398"/>
                </a:moveTo>
                <a:lnTo>
                  <a:pt x="0" y="63398"/>
                </a:lnTo>
                <a:lnTo>
                  <a:pt x="0" y="187655"/>
                </a:lnTo>
                <a:lnTo>
                  <a:pt x="0" y="190195"/>
                </a:lnTo>
                <a:lnTo>
                  <a:pt x="64033" y="190195"/>
                </a:lnTo>
                <a:lnTo>
                  <a:pt x="64033" y="253593"/>
                </a:lnTo>
                <a:lnTo>
                  <a:pt x="322656" y="253593"/>
                </a:lnTo>
                <a:lnTo>
                  <a:pt x="322656" y="190195"/>
                </a:lnTo>
                <a:lnTo>
                  <a:pt x="386626" y="190195"/>
                </a:lnTo>
                <a:lnTo>
                  <a:pt x="386626" y="187655"/>
                </a:lnTo>
                <a:lnTo>
                  <a:pt x="386626" y="63398"/>
                </a:lnTo>
                <a:close/>
              </a:path>
              <a:path w="511809" h="254000" extrusionOk="0">
                <a:moveTo>
                  <a:pt x="511365" y="63398"/>
                </a:moveTo>
                <a:lnTo>
                  <a:pt x="450659" y="63398"/>
                </a:lnTo>
                <a:lnTo>
                  <a:pt x="450659" y="122986"/>
                </a:lnTo>
                <a:lnTo>
                  <a:pt x="511365" y="122986"/>
                </a:lnTo>
                <a:lnTo>
                  <a:pt x="511365" y="63398"/>
                </a:lnTo>
                <a:close/>
              </a:path>
              <a:path w="511809" h="254000" extrusionOk="0">
                <a:moveTo>
                  <a:pt x="511365" y="0"/>
                </a:moveTo>
                <a:lnTo>
                  <a:pt x="322046" y="0"/>
                </a:lnTo>
                <a:lnTo>
                  <a:pt x="322046" y="58331"/>
                </a:lnTo>
                <a:lnTo>
                  <a:pt x="511365" y="58331"/>
                </a:lnTo>
                <a:lnTo>
                  <a:pt x="511365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1616520" y="902036"/>
            <a:ext cx="189865" cy="59690"/>
          </a:xfrm>
          <a:custGeom>
            <a:avLst/>
            <a:gdLst/>
            <a:ahLst/>
            <a:cxnLst/>
            <a:rect l="l" t="t" r="r" b="b"/>
            <a:pathLst>
              <a:path w="189864" h="59690" extrusionOk="0">
                <a:moveTo>
                  <a:pt x="0" y="59592"/>
                </a:moveTo>
                <a:lnTo>
                  <a:pt x="189250" y="59592"/>
                </a:lnTo>
                <a:lnTo>
                  <a:pt x="189250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1872957" y="902036"/>
            <a:ext cx="1856105" cy="59690"/>
          </a:xfrm>
          <a:custGeom>
            <a:avLst/>
            <a:gdLst/>
            <a:ahLst/>
            <a:cxnLst/>
            <a:rect l="l" t="t" r="r" b="b"/>
            <a:pathLst>
              <a:path w="1856104" h="59690" extrusionOk="0">
                <a:moveTo>
                  <a:pt x="0" y="59592"/>
                </a:moveTo>
                <a:lnTo>
                  <a:pt x="1855819" y="59592"/>
                </a:lnTo>
                <a:lnTo>
                  <a:pt x="1855819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488756" y="961629"/>
            <a:ext cx="60960" cy="3810"/>
          </a:xfrm>
          <a:custGeom>
            <a:avLst/>
            <a:gdLst/>
            <a:ahLst/>
            <a:cxnLst/>
            <a:rect l="l" t="t" r="r" b="b"/>
            <a:pathLst>
              <a:path w="60959" h="3809" extrusionOk="0">
                <a:moveTo>
                  <a:pt x="0" y="3803"/>
                </a:moveTo>
                <a:lnTo>
                  <a:pt x="60698" y="3803"/>
                </a:lnTo>
                <a:lnTo>
                  <a:pt x="60698" y="0"/>
                </a:lnTo>
                <a:lnTo>
                  <a:pt x="0" y="0"/>
                </a:lnTo>
                <a:lnTo>
                  <a:pt x="0" y="3803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166152" y="961630"/>
            <a:ext cx="2691765" cy="260350"/>
          </a:xfrm>
          <a:custGeom>
            <a:avLst/>
            <a:gdLst/>
            <a:ahLst/>
            <a:cxnLst/>
            <a:rect l="l" t="t" r="r" b="b"/>
            <a:pathLst>
              <a:path w="2691765" h="260350" extrusionOk="0">
                <a:moveTo>
                  <a:pt x="2627325" y="131000"/>
                </a:moveTo>
                <a:lnTo>
                  <a:pt x="707097" y="131000"/>
                </a:lnTo>
                <a:lnTo>
                  <a:pt x="707097" y="131864"/>
                </a:lnTo>
                <a:lnTo>
                  <a:pt x="707097" y="133134"/>
                </a:lnTo>
                <a:lnTo>
                  <a:pt x="707097" y="192735"/>
                </a:lnTo>
                <a:lnTo>
                  <a:pt x="639610" y="192735"/>
                </a:lnTo>
                <a:lnTo>
                  <a:pt x="639610" y="133134"/>
                </a:lnTo>
                <a:lnTo>
                  <a:pt x="639610" y="131864"/>
                </a:lnTo>
                <a:lnTo>
                  <a:pt x="707097" y="131864"/>
                </a:lnTo>
                <a:lnTo>
                  <a:pt x="707097" y="131000"/>
                </a:lnTo>
                <a:lnTo>
                  <a:pt x="322173" y="131000"/>
                </a:lnTo>
                <a:lnTo>
                  <a:pt x="322173" y="131864"/>
                </a:lnTo>
                <a:lnTo>
                  <a:pt x="322173" y="133134"/>
                </a:lnTo>
                <a:lnTo>
                  <a:pt x="322173" y="192735"/>
                </a:lnTo>
                <a:lnTo>
                  <a:pt x="255041" y="192735"/>
                </a:lnTo>
                <a:lnTo>
                  <a:pt x="255041" y="133134"/>
                </a:lnTo>
                <a:lnTo>
                  <a:pt x="255041" y="131864"/>
                </a:lnTo>
                <a:lnTo>
                  <a:pt x="322173" y="131864"/>
                </a:lnTo>
                <a:lnTo>
                  <a:pt x="322173" y="131000"/>
                </a:lnTo>
                <a:lnTo>
                  <a:pt x="0" y="131000"/>
                </a:lnTo>
                <a:lnTo>
                  <a:pt x="0" y="131864"/>
                </a:lnTo>
                <a:lnTo>
                  <a:pt x="0" y="133134"/>
                </a:lnTo>
                <a:lnTo>
                  <a:pt x="0" y="192735"/>
                </a:lnTo>
                <a:lnTo>
                  <a:pt x="0" y="194462"/>
                </a:lnTo>
                <a:lnTo>
                  <a:pt x="64096" y="194462"/>
                </a:lnTo>
                <a:lnTo>
                  <a:pt x="64096" y="196532"/>
                </a:lnTo>
                <a:lnTo>
                  <a:pt x="64096" y="197802"/>
                </a:lnTo>
                <a:lnTo>
                  <a:pt x="129895" y="197802"/>
                </a:lnTo>
                <a:lnTo>
                  <a:pt x="129895" y="257924"/>
                </a:lnTo>
                <a:lnTo>
                  <a:pt x="128193" y="257924"/>
                </a:lnTo>
                <a:lnTo>
                  <a:pt x="128193" y="259854"/>
                </a:lnTo>
                <a:lnTo>
                  <a:pt x="192290" y="259854"/>
                </a:lnTo>
                <a:lnTo>
                  <a:pt x="192290" y="257924"/>
                </a:lnTo>
                <a:lnTo>
                  <a:pt x="190957" y="257924"/>
                </a:lnTo>
                <a:lnTo>
                  <a:pt x="190957" y="197802"/>
                </a:lnTo>
                <a:lnTo>
                  <a:pt x="190957" y="196532"/>
                </a:lnTo>
                <a:lnTo>
                  <a:pt x="2563228" y="196532"/>
                </a:lnTo>
                <a:lnTo>
                  <a:pt x="2563228" y="194462"/>
                </a:lnTo>
                <a:lnTo>
                  <a:pt x="2627325" y="194462"/>
                </a:lnTo>
                <a:lnTo>
                  <a:pt x="2627325" y="192735"/>
                </a:lnTo>
                <a:lnTo>
                  <a:pt x="2562618" y="192735"/>
                </a:lnTo>
                <a:lnTo>
                  <a:pt x="2562618" y="133134"/>
                </a:lnTo>
                <a:lnTo>
                  <a:pt x="2562618" y="131864"/>
                </a:lnTo>
                <a:lnTo>
                  <a:pt x="2627325" y="131864"/>
                </a:lnTo>
                <a:lnTo>
                  <a:pt x="2627325" y="131000"/>
                </a:lnTo>
                <a:close/>
              </a:path>
              <a:path w="2691765" h="260350" extrusionOk="0">
                <a:moveTo>
                  <a:pt x="2691600" y="3810"/>
                </a:moveTo>
                <a:lnTo>
                  <a:pt x="2627325" y="3810"/>
                </a:lnTo>
                <a:lnTo>
                  <a:pt x="2627325" y="1270"/>
                </a:lnTo>
                <a:lnTo>
                  <a:pt x="2562618" y="1270"/>
                </a:lnTo>
                <a:lnTo>
                  <a:pt x="2562618" y="0"/>
                </a:lnTo>
                <a:lnTo>
                  <a:pt x="771194" y="0"/>
                </a:lnTo>
                <a:lnTo>
                  <a:pt x="771194" y="6350"/>
                </a:lnTo>
                <a:lnTo>
                  <a:pt x="771194" y="64668"/>
                </a:lnTo>
                <a:lnTo>
                  <a:pt x="771194" y="67208"/>
                </a:lnTo>
                <a:lnTo>
                  <a:pt x="771194" y="68478"/>
                </a:lnTo>
                <a:lnTo>
                  <a:pt x="771194" y="128066"/>
                </a:lnTo>
                <a:lnTo>
                  <a:pt x="771194" y="129336"/>
                </a:lnTo>
                <a:lnTo>
                  <a:pt x="703770" y="129336"/>
                </a:lnTo>
                <a:lnTo>
                  <a:pt x="703770" y="6350"/>
                </a:lnTo>
                <a:lnTo>
                  <a:pt x="771194" y="6350"/>
                </a:lnTo>
                <a:lnTo>
                  <a:pt x="771194" y="0"/>
                </a:lnTo>
                <a:lnTo>
                  <a:pt x="450367" y="0"/>
                </a:lnTo>
                <a:lnTo>
                  <a:pt x="450367" y="1270"/>
                </a:lnTo>
                <a:lnTo>
                  <a:pt x="450367" y="3810"/>
                </a:lnTo>
                <a:lnTo>
                  <a:pt x="450367" y="5080"/>
                </a:lnTo>
                <a:lnTo>
                  <a:pt x="450367" y="6350"/>
                </a:lnTo>
                <a:lnTo>
                  <a:pt x="383298" y="6350"/>
                </a:lnTo>
                <a:lnTo>
                  <a:pt x="383298" y="3810"/>
                </a:lnTo>
                <a:lnTo>
                  <a:pt x="322592" y="3810"/>
                </a:lnTo>
                <a:lnTo>
                  <a:pt x="322592" y="6350"/>
                </a:lnTo>
                <a:lnTo>
                  <a:pt x="322592" y="64668"/>
                </a:lnTo>
                <a:lnTo>
                  <a:pt x="322592" y="67208"/>
                </a:lnTo>
                <a:lnTo>
                  <a:pt x="258559" y="67208"/>
                </a:lnTo>
                <a:lnTo>
                  <a:pt x="258559" y="68478"/>
                </a:lnTo>
                <a:lnTo>
                  <a:pt x="258559" y="128066"/>
                </a:lnTo>
                <a:lnTo>
                  <a:pt x="258559" y="129336"/>
                </a:lnTo>
                <a:lnTo>
                  <a:pt x="258559" y="130606"/>
                </a:lnTo>
                <a:lnTo>
                  <a:pt x="2691600" y="130606"/>
                </a:lnTo>
                <a:lnTo>
                  <a:pt x="2691600" y="129336"/>
                </a:lnTo>
                <a:lnTo>
                  <a:pt x="2626652" y="129336"/>
                </a:lnTo>
                <a:lnTo>
                  <a:pt x="2626652" y="128066"/>
                </a:lnTo>
                <a:lnTo>
                  <a:pt x="2626652" y="5080"/>
                </a:lnTo>
                <a:lnTo>
                  <a:pt x="2691600" y="5080"/>
                </a:lnTo>
                <a:lnTo>
                  <a:pt x="2691600" y="381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1868398" y="899502"/>
            <a:ext cx="1929130" cy="259079"/>
          </a:xfrm>
          <a:custGeom>
            <a:avLst/>
            <a:gdLst/>
            <a:ahLst/>
            <a:cxnLst/>
            <a:rect l="l" t="t" r="r" b="b"/>
            <a:pathLst>
              <a:path w="1929129" h="259080" extrusionOk="0">
                <a:moveTo>
                  <a:pt x="1928952" y="62128"/>
                </a:moveTo>
                <a:lnTo>
                  <a:pt x="1864918" y="62128"/>
                </a:lnTo>
                <a:lnTo>
                  <a:pt x="1864918" y="0"/>
                </a:lnTo>
                <a:lnTo>
                  <a:pt x="0" y="0"/>
                </a:lnTo>
                <a:lnTo>
                  <a:pt x="0" y="62128"/>
                </a:lnTo>
                <a:lnTo>
                  <a:pt x="0" y="63398"/>
                </a:lnTo>
                <a:lnTo>
                  <a:pt x="0" y="67208"/>
                </a:lnTo>
                <a:lnTo>
                  <a:pt x="0" y="68478"/>
                </a:lnTo>
                <a:lnTo>
                  <a:pt x="64096" y="68478"/>
                </a:lnTo>
                <a:lnTo>
                  <a:pt x="64096" y="190195"/>
                </a:lnTo>
                <a:lnTo>
                  <a:pt x="0" y="190195"/>
                </a:lnTo>
                <a:lnTo>
                  <a:pt x="0" y="191465"/>
                </a:lnTo>
                <a:lnTo>
                  <a:pt x="0" y="193992"/>
                </a:lnTo>
                <a:lnTo>
                  <a:pt x="0" y="195262"/>
                </a:lnTo>
                <a:lnTo>
                  <a:pt x="0" y="258660"/>
                </a:lnTo>
                <a:lnTo>
                  <a:pt x="1864918" y="258660"/>
                </a:lnTo>
                <a:lnTo>
                  <a:pt x="1864918" y="195262"/>
                </a:lnTo>
                <a:lnTo>
                  <a:pt x="1928952" y="195262"/>
                </a:lnTo>
                <a:lnTo>
                  <a:pt x="1928952" y="193992"/>
                </a:lnTo>
                <a:lnTo>
                  <a:pt x="1928952" y="63398"/>
                </a:lnTo>
                <a:lnTo>
                  <a:pt x="1928952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101636" y="836103"/>
            <a:ext cx="773430" cy="384810"/>
          </a:xfrm>
          <a:custGeom>
            <a:avLst/>
            <a:gdLst/>
            <a:ahLst/>
            <a:cxnLst/>
            <a:rect l="l" t="t" r="r" b="b"/>
            <a:pathLst>
              <a:path w="773430" h="384809" extrusionOk="0">
                <a:moveTo>
                  <a:pt x="65303" y="0"/>
                </a:moveTo>
                <a:lnTo>
                  <a:pt x="0" y="0"/>
                </a:lnTo>
                <a:lnTo>
                  <a:pt x="0" y="2540"/>
                </a:lnTo>
                <a:lnTo>
                  <a:pt x="0" y="128066"/>
                </a:lnTo>
                <a:lnTo>
                  <a:pt x="65303" y="128066"/>
                </a:lnTo>
                <a:lnTo>
                  <a:pt x="65303" y="2540"/>
                </a:lnTo>
                <a:lnTo>
                  <a:pt x="65303" y="0"/>
                </a:lnTo>
                <a:close/>
              </a:path>
              <a:path w="773430" h="384809" extrusionOk="0">
                <a:moveTo>
                  <a:pt x="193497" y="191465"/>
                </a:moveTo>
                <a:lnTo>
                  <a:pt x="0" y="191465"/>
                </a:lnTo>
                <a:lnTo>
                  <a:pt x="0" y="192735"/>
                </a:lnTo>
                <a:lnTo>
                  <a:pt x="193497" y="192735"/>
                </a:lnTo>
                <a:lnTo>
                  <a:pt x="193497" y="191465"/>
                </a:lnTo>
                <a:close/>
              </a:path>
              <a:path w="773430" h="384809" extrusionOk="0">
                <a:moveTo>
                  <a:pt x="257594" y="256133"/>
                </a:moveTo>
                <a:lnTo>
                  <a:pt x="193497" y="256133"/>
                </a:lnTo>
                <a:lnTo>
                  <a:pt x="193497" y="254863"/>
                </a:lnTo>
                <a:lnTo>
                  <a:pt x="64096" y="254863"/>
                </a:lnTo>
                <a:lnTo>
                  <a:pt x="64096" y="256133"/>
                </a:lnTo>
                <a:lnTo>
                  <a:pt x="128193" y="256133"/>
                </a:lnTo>
                <a:lnTo>
                  <a:pt x="128193" y="320789"/>
                </a:lnTo>
                <a:lnTo>
                  <a:pt x="192290" y="320789"/>
                </a:lnTo>
                <a:lnTo>
                  <a:pt x="192290" y="384187"/>
                </a:lnTo>
                <a:lnTo>
                  <a:pt x="257594" y="384187"/>
                </a:lnTo>
                <a:lnTo>
                  <a:pt x="257594" y="320789"/>
                </a:lnTo>
                <a:lnTo>
                  <a:pt x="257594" y="256133"/>
                </a:lnTo>
                <a:close/>
              </a:path>
              <a:path w="773430" h="384809" extrusionOk="0">
                <a:moveTo>
                  <a:pt x="772833" y="125526"/>
                </a:moveTo>
                <a:lnTo>
                  <a:pt x="704126" y="125526"/>
                </a:lnTo>
                <a:lnTo>
                  <a:pt x="704126" y="65938"/>
                </a:lnTo>
                <a:lnTo>
                  <a:pt x="708672" y="65938"/>
                </a:lnTo>
                <a:lnTo>
                  <a:pt x="708672" y="63398"/>
                </a:lnTo>
                <a:lnTo>
                  <a:pt x="510324" y="63398"/>
                </a:lnTo>
                <a:lnTo>
                  <a:pt x="510324" y="65938"/>
                </a:lnTo>
                <a:lnTo>
                  <a:pt x="510324" y="125526"/>
                </a:lnTo>
                <a:lnTo>
                  <a:pt x="514883" y="125526"/>
                </a:lnTo>
                <a:lnTo>
                  <a:pt x="514883" y="126796"/>
                </a:lnTo>
                <a:lnTo>
                  <a:pt x="514883" y="130606"/>
                </a:lnTo>
                <a:lnTo>
                  <a:pt x="514883" y="188925"/>
                </a:lnTo>
                <a:lnTo>
                  <a:pt x="446290" y="188925"/>
                </a:lnTo>
                <a:lnTo>
                  <a:pt x="446290" y="190195"/>
                </a:lnTo>
                <a:lnTo>
                  <a:pt x="446290" y="194005"/>
                </a:lnTo>
                <a:lnTo>
                  <a:pt x="446290" y="253593"/>
                </a:lnTo>
                <a:lnTo>
                  <a:pt x="382143" y="253593"/>
                </a:lnTo>
                <a:lnTo>
                  <a:pt x="382143" y="322059"/>
                </a:lnTo>
                <a:lnTo>
                  <a:pt x="708672" y="322059"/>
                </a:lnTo>
                <a:lnTo>
                  <a:pt x="708672" y="318262"/>
                </a:lnTo>
                <a:lnTo>
                  <a:pt x="704126" y="318262"/>
                </a:lnTo>
                <a:lnTo>
                  <a:pt x="704126" y="258660"/>
                </a:lnTo>
                <a:lnTo>
                  <a:pt x="704126" y="257390"/>
                </a:lnTo>
                <a:lnTo>
                  <a:pt x="771613" y="257390"/>
                </a:lnTo>
                <a:lnTo>
                  <a:pt x="771613" y="258660"/>
                </a:lnTo>
                <a:lnTo>
                  <a:pt x="772833" y="258660"/>
                </a:lnTo>
                <a:lnTo>
                  <a:pt x="772833" y="257390"/>
                </a:lnTo>
                <a:lnTo>
                  <a:pt x="772833" y="254863"/>
                </a:lnTo>
                <a:lnTo>
                  <a:pt x="768286" y="254863"/>
                </a:lnTo>
                <a:lnTo>
                  <a:pt x="768286" y="253593"/>
                </a:lnTo>
                <a:lnTo>
                  <a:pt x="768286" y="194005"/>
                </a:lnTo>
                <a:lnTo>
                  <a:pt x="768286" y="190195"/>
                </a:lnTo>
                <a:lnTo>
                  <a:pt x="768286" y="188925"/>
                </a:lnTo>
                <a:lnTo>
                  <a:pt x="772833" y="188925"/>
                </a:lnTo>
                <a:lnTo>
                  <a:pt x="772833" y="130606"/>
                </a:lnTo>
                <a:lnTo>
                  <a:pt x="772833" y="126796"/>
                </a:lnTo>
                <a:lnTo>
                  <a:pt x="772833" y="12552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036574" y="771206"/>
            <a:ext cx="2823845" cy="514350"/>
          </a:xfrm>
          <a:custGeom>
            <a:avLst/>
            <a:gdLst/>
            <a:ahLst/>
            <a:cxnLst/>
            <a:rect l="l" t="t" r="r" b="b"/>
            <a:pathLst>
              <a:path w="2823845" h="514350" extrusionOk="0">
                <a:moveTo>
                  <a:pt x="2823413" y="191693"/>
                </a:moveTo>
                <a:lnTo>
                  <a:pt x="2759265" y="191693"/>
                </a:lnTo>
                <a:lnTo>
                  <a:pt x="2759265" y="130835"/>
                </a:lnTo>
                <a:lnTo>
                  <a:pt x="2759265" y="128295"/>
                </a:lnTo>
                <a:lnTo>
                  <a:pt x="2756230" y="128295"/>
                </a:lnTo>
                <a:lnTo>
                  <a:pt x="2756230" y="195503"/>
                </a:lnTo>
                <a:lnTo>
                  <a:pt x="2756230" y="319760"/>
                </a:lnTo>
                <a:lnTo>
                  <a:pt x="2692196" y="319760"/>
                </a:lnTo>
                <a:lnTo>
                  <a:pt x="2692196" y="322287"/>
                </a:lnTo>
                <a:lnTo>
                  <a:pt x="2692196" y="383159"/>
                </a:lnTo>
                <a:lnTo>
                  <a:pt x="836676" y="383159"/>
                </a:lnTo>
                <a:lnTo>
                  <a:pt x="836676" y="322287"/>
                </a:lnTo>
                <a:lnTo>
                  <a:pt x="900772" y="322287"/>
                </a:lnTo>
                <a:lnTo>
                  <a:pt x="900772" y="319760"/>
                </a:lnTo>
                <a:lnTo>
                  <a:pt x="900772" y="195503"/>
                </a:lnTo>
                <a:lnTo>
                  <a:pt x="900772" y="191693"/>
                </a:lnTo>
                <a:lnTo>
                  <a:pt x="836371" y="191693"/>
                </a:lnTo>
                <a:lnTo>
                  <a:pt x="836371" y="130835"/>
                </a:lnTo>
                <a:lnTo>
                  <a:pt x="2692196" y="130835"/>
                </a:lnTo>
                <a:lnTo>
                  <a:pt x="2692196" y="191693"/>
                </a:lnTo>
                <a:lnTo>
                  <a:pt x="2692196" y="195503"/>
                </a:lnTo>
                <a:lnTo>
                  <a:pt x="2756230" y="195503"/>
                </a:lnTo>
                <a:lnTo>
                  <a:pt x="2756230" y="128295"/>
                </a:lnTo>
                <a:lnTo>
                  <a:pt x="2695232" y="128295"/>
                </a:lnTo>
                <a:lnTo>
                  <a:pt x="2695232" y="67437"/>
                </a:lnTo>
                <a:lnTo>
                  <a:pt x="2695232" y="63639"/>
                </a:lnTo>
                <a:lnTo>
                  <a:pt x="833348" y="63639"/>
                </a:lnTo>
                <a:lnTo>
                  <a:pt x="833348" y="195503"/>
                </a:lnTo>
                <a:lnTo>
                  <a:pt x="833348" y="319760"/>
                </a:lnTo>
                <a:lnTo>
                  <a:pt x="769188" y="319760"/>
                </a:lnTo>
                <a:lnTo>
                  <a:pt x="769188" y="322287"/>
                </a:lnTo>
                <a:lnTo>
                  <a:pt x="769188" y="383159"/>
                </a:lnTo>
                <a:lnTo>
                  <a:pt x="451751" y="383159"/>
                </a:lnTo>
                <a:lnTo>
                  <a:pt x="451751" y="322287"/>
                </a:lnTo>
                <a:lnTo>
                  <a:pt x="515912" y="322287"/>
                </a:lnTo>
                <a:lnTo>
                  <a:pt x="515912" y="319760"/>
                </a:lnTo>
                <a:lnTo>
                  <a:pt x="515912" y="258902"/>
                </a:lnTo>
                <a:lnTo>
                  <a:pt x="579945" y="258902"/>
                </a:lnTo>
                <a:lnTo>
                  <a:pt x="579945" y="255092"/>
                </a:lnTo>
                <a:lnTo>
                  <a:pt x="579945" y="130835"/>
                </a:lnTo>
                <a:lnTo>
                  <a:pt x="769188" y="130835"/>
                </a:lnTo>
                <a:lnTo>
                  <a:pt x="769188" y="191693"/>
                </a:lnTo>
                <a:lnTo>
                  <a:pt x="769188" y="195503"/>
                </a:lnTo>
                <a:lnTo>
                  <a:pt x="833348" y="195503"/>
                </a:lnTo>
                <a:lnTo>
                  <a:pt x="833348" y="63639"/>
                </a:lnTo>
                <a:lnTo>
                  <a:pt x="515912" y="63639"/>
                </a:lnTo>
                <a:lnTo>
                  <a:pt x="515912" y="0"/>
                </a:lnTo>
                <a:lnTo>
                  <a:pt x="512876" y="0"/>
                </a:lnTo>
                <a:lnTo>
                  <a:pt x="512876" y="67437"/>
                </a:lnTo>
                <a:lnTo>
                  <a:pt x="512876" y="128295"/>
                </a:lnTo>
                <a:lnTo>
                  <a:pt x="512876" y="130835"/>
                </a:lnTo>
                <a:lnTo>
                  <a:pt x="512876" y="255092"/>
                </a:lnTo>
                <a:lnTo>
                  <a:pt x="448716" y="255092"/>
                </a:lnTo>
                <a:lnTo>
                  <a:pt x="448716" y="258902"/>
                </a:lnTo>
                <a:lnTo>
                  <a:pt x="448716" y="319760"/>
                </a:lnTo>
                <a:lnTo>
                  <a:pt x="384619" y="319760"/>
                </a:lnTo>
                <a:lnTo>
                  <a:pt x="384619" y="322287"/>
                </a:lnTo>
                <a:lnTo>
                  <a:pt x="384619" y="383159"/>
                </a:lnTo>
                <a:lnTo>
                  <a:pt x="320535" y="383159"/>
                </a:lnTo>
                <a:lnTo>
                  <a:pt x="320535" y="386956"/>
                </a:lnTo>
                <a:lnTo>
                  <a:pt x="320535" y="447814"/>
                </a:lnTo>
                <a:lnTo>
                  <a:pt x="259473" y="447814"/>
                </a:lnTo>
                <a:lnTo>
                  <a:pt x="259473" y="386956"/>
                </a:lnTo>
                <a:lnTo>
                  <a:pt x="259473" y="383159"/>
                </a:lnTo>
                <a:lnTo>
                  <a:pt x="195554" y="383159"/>
                </a:lnTo>
                <a:lnTo>
                  <a:pt x="195554" y="322287"/>
                </a:lnTo>
                <a:lnTo>
                  <a:pt x="195554" y="319760"/>
                </a:lnTo>
                <a:lnTo>
                  <a:pt x="131279" y="319760"/>
                </a:lnTo>
                <a:lnTo>
                  <a:pt x="131279" y="258902"/>
                </a:lnTo>
                <a:lnTo>
                  <a:pt x="131279" y="255092"/>
                </a:lnTo>
                <a:lnTo>
                  <a:pt x="67183" y="255092"/>
                </a:lnTo>
                <a:lnTo>
                  <a:pt x="67183" y="67437"/>
                </a:lnTo>
                <a:lnTo>
                  <a:pt x="256197" y="67437"/>
                </a:lnTo>
                <a:lnTo>
                  <a:pt x="256197" y="130848"/>
                </a:lnTo>
                <a:lnTo>
                  <a:pt x="323557" y="130848"/>
                </a:lnTo>
                <a:lnTo>
                  <a:pt x="323557" y="67437"/>
                </a:lnTo>
                <a:lnTo>
                  <a:pt x="512876" y="67437"/>
                </a:lnTo>
                <a:lnTo>
                  <a:pt x="512876" y="0"/>
                </a:lnTo>
                <a:lnTo>
                  <a:pt x="320535" y="0"/>
                </a:lnTo>
                <a:lnTo>
                  <a:pt x="320535" y="63639"/>
                </a:lnTo>
                <a:lnTo>
                  <a:pt x="259473" y="63639"/>
                </a:lnTo>
                <a:lnTo>
                  <a:pt x="259473" y="0"/>
                </a:lnTo>
                <a:lnTo>
                  <a:pt x="64160" y="0"/>
                </a:lnTo>
                <a:lnTo>
                  <a:pt x="64160" y="63639"/>
                </a:lnTo>
                <a:lnTo>
                  <a:pt x="0" y="63639"/>
                </a:lnTo>
                <a:lnTo>
                  <a:pt x="0" y="67437"/>
                </a:lnTo>
                <a:lnTo>
                  <a:pt x="0" y="255092"/>
                </a:lnTo>
                <a:lnTo>
                  <a:pt x="0" y="258902"/>
                </a:lnTo>
                <a:lnTo>
                  <a:pt x="64160" y="258902"/>
                </a:lnTo>
                <a:lnTo>
                  <a:pt x="64160" y="319760"/>
                </a:lnTo>
                <a:lnTo>
                  <a:pt x="64160" y="322287"/>
                </a:lnTo>
                <a:lnTo>
                  <a:pt x="128244" y="322287"/>
                </a:lnTo>
                <a:lnTo>
                  <a:pt x="128244" y="383159"/>
                </a:lnTo>
                <a:lnTo>
                  <a:pt x="128244" y="386956"/>
                </a:lnTo>
                <a:lnTo>
                  <a:pt x="192341" y="386956"/>
                </a:lnTo>
                <a:lnTo>
                  <a:pt x="192341" y="447814"/>
                </a:lnTo>
                <a:lnTo>
                  <a:pt x="192341" y="450354"/>
                </a:lnTo>
                <a:lnTo>
                  <a:pt x="256197" y="450354"/>
                </a:lnTo>
                <a:lnTo>
                  <a:pt x="256197" y="514159"/>
                </a:lnTo>
                <a:lnTo>
                  <a:pt x="323557" y="514159"/>
                </a:lnTo>
                <a:lnTo>
                  <a:pt x="323557" y="450354"/>
                </a:lnTo>
                <a:lnTo>
                  <a:pt x="2695232" y="450354"/>
                </a:lnTo>
                <a:lnTo>
                  <a:pt x="2695232" y="447814"/>
                </a:lnTo>
                <a:lnTo>
                  <a:pt x="2695232" y="386956"/>
                </a:lnTo>
                <a:lnTo>
                  <a:pt x="2759265" y="386956"/>
                </a:lnTo>
                <a:lnTo>
                  <a:pt x="2759265" y="383159"/>
                </a:lnTo>
                <a:lnTo>
                  <a:pt x="2759265" y="322287"/>
                </a:lnTo>
                <a:lnTo>
                  <a:pt x="2823413" y="322287"/>
                </a:lnTo>
                <a:lnTo>
                  <a:pt x="2823413" y="319760"/>
                </a:lnTo>
                <a:lnTo>
                  <a:pt x="2823413" y="195503"/>
                </a:lnTo>
                <a:lnTo>
                  <a:pt x="2823413" y="1916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1028675" y="2173621"/>
            <a:ext cx="16230626" cy="4015518"/>
            <a:chOff x="1028877" y="2652986"/>
            <a:chExt cx="16230626" cy="4781517"/>
          </a:xfrm>
        </p:grpSpPr>
        <p:sp>
          <p:nvSpPr>
            <p:cNvPr id="86" name="Google Shape;86;p1"/>
            <p:cNvSpPr/>
            <p:nvPr/>
          </p:nvSpPr>
          <p:spPr>
            <a:xfrm>
              <a:off x="1152728" y="2776143"/>
              <a:ext cx="16106775" cy="4658360"/>
            </a:xfrm>
            <a:custGeom>
              <a:avLst/>
              <a:gdLst/>
              <a:ahLst/>
              <a:cxnLst/>
              <a:rect l="l" t="t" r="r" b="b"/>
              <a:pathLst>
                <a:path w="16106775" h="4658359" extrusionOk="0">
                  <a:moveTo>
                    <a:pt x="16106382" y="0"/>
                  </a:moveTo>
                  <a:lnTo>
                    <a:pt x="15938284" y="0"/>
                  </a:lnTo>
                  <a:lnTo>
                    <a:pt x="15938284" y="27152"/>
                  </a:lnTo>
                  <a:lnTo>
                    <a:pt x="22123" y="27152"/>
                  </a:lnTo>
                  <a:lnTo>
                    <a:pt x="22123" y="4490415"/>
                  </a:lnTo>
                  <a:lnTo>
                    <a:pt x="0" y="4490415"/>
                  </a:lnTo>
                  <a:lnTo>
                    <a:pt x="0" y="4613592"/>
                  </a:lnTo>
                  <a:lnTo>
                    <a:pt x="0" y="4658030"/>
                  </a:lnTo>
                  <a:lnTo>
                    <a:pt x="16106382" y="4658030"/>
                  </a:lnTo>
                  <a:lnTo>
                    <a:pt x="16106382" y="4614189"/>
                  </a:lnTo>
                  <a:lnTo>
                    <a:pt x="16106382" y="4613592"/>
                  </a:lnTo>
                  <a:lnTo>
                    <a:pt x="16106382" y="44831"/>
                  </a:lnTo>
                  <a:lnTo>
                    <a:pt x="16084271" y="44831"/>
                  </a:lnTo>
                  <a:lnTo>
                    <a:pt x="16084271" y="44437"/>
                  </a:lnTo>
                  <a:lnTo>
                    <a:pt x="16106382" y="44437"/>
                  </a:lnTo>
                  <a:lnTo>
                    <a:pt x="16106382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1028877" y="2652986"/>
              <a:ext cx="16062325" cy="4613910"/>
            </a:xfrm>
            <a:custGeom>
              <a:avLst/>
              <a:gdLst/>
              <a:ahLst/>
              <a:cxnLst/>
              <a:rect l="l" t="t" r="r" b="b"/>
              <a:pathLst>
                <a:path w="16062325" h="4613909" extrusionOk="0">
                  <a:moveTo>
                    <a:pt x="16062147" y="4613569"/>
                  </a:moveTo>
                  <a:lnTo>
                    <a:pt x="0" y="4613569"/>
                  </a:lnTo>
                  <a:lnTo>
                    <a:pt x="0" y="0"/>
                  </a:lnTo>
                  <a:lnTo>
                    <a:pt x="16062147" y="0"/>
                  </a:lnTo>
                  <a:lnTo>
                    <a:pt x="16062147" y="4613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14428584" y="1090776"/>
            <a:ext cx="2828925" cy="388405"/>
            <a:chOff x="14428584" y="1090776"/>
            <a:chExt cx="2828925" cy="388405"/>
          </a:xfrm>
        </p:grpSpPr>
        <p:sp>
          <p:nvSpPr>
            <p:cNvPr id="89" name="Google Shape;89;p1"/>
            <p:cNvSpPr/>
            <p:nvPr/>
          </p:nvSpPr>
          <p:spPr>
            <a:xfrm>
              <a:off x="14431569" y="1093101"/>
              <a:ext cx="2813050" cy="386080"/>
            </a:xfrm>
            <a:custGeom>
              <a:avLst/>
              <a:gdLst/>
              <a:ahLst/>
              <a:cxnLst/>
              <a:rect l="l" t="t" r="r" b="b"/>
              <a:pathLst>
                <a:path w="2813050" h="386080" extrusionOk="0">
                  <a:moveTo>
                    <a:pt x="444665" y="316001"/>
                  </a:moveTo>
                  <a:lnTo>
                    <a:pt x="191820" y="316001"/>
                  </a:lnTo>
                  <a:lnTo>
                    <a:pt x="191820" y="319735"/>
                  </a:lnTo>
                  <a:lnTo>
                    <a:pt x="191820" y="322262"/>
                  </a:lnTo>
                  <a:lnTo>
                    <a:pt x="191820" y="323532"/>
                  </a:lnTo>
                  <a:lnTo>
                    <a:pt x="255879" y="323532"/>
                  </a:lnTo>
                  <a:lnTo>
                    <a:pt x="255879" y="379069"/>
                  </a:lnTo>
                  <a:lnTo>
                    <a:pt x="255765" y="384390"/>
                  </a:lnTo>
                  <a:lnTo>
                    <a:pt x="255765" y="386041"/>
                  </a:lnTo>
                  <a:lnTo>
                    <a:pt x="319582" y="386041"/>
                  </a:lnTo>
                  <a:lnTo>
                    <a:pt x="319582" y="384390"/>
                  </a:lnTo>
                  <a:lnTo>
                    <a:pt x="319582" y="379069"/>
                  </a:lnTo>
                  <a:lnTo>
                    <a:pt x="318236" y="379069"/>
                  </a:lnTo>
                  <a:lnTo>
                    <a:pt x="318236" y="323532"/>
                  </a:lnTo>
                  <a:lnTo>
                    <a:pt x="318236" y="322262"/>
                  </a:lnTo>
                  <a:lnTo>
                    <a:pt x="444665" y="322262"/>
                  </a:lnTo>
                  <a:lnTo>
                    <a:pt x="444665" y="319735"/>
                  </a:lnTo>
                  <a:lnTo>
                    <a:pt x="444665" y="316001"/>
                  </a:lnTo>
                  <a:close/>
                </a:path>
                <a:path w="2813050" h="386080" extrusionOk="0">
                  <a:moveTo>
                    <a:pt x="1986673" y="63614"/>
                  </a:moveTo>
                  <a:lnTo>
                    <a:pt x="1928444" y="63614"/>
                  </a:lnTo>
                  <a:lnTo>
                    <a:pt x="1928444" y="66141"/>
                  </a:lnTo>
                  <a:lnTo>
                    <a:pt x="1986673" y="66141"/>
                  </a:lnTo>
                  <a:lnTo>
                    <a:pt x="1986673" y="63614"/>
                  </a:lnTo>
                  <a:close/>
                </a:path>
                <a:path w="2813050" h="386080" extrusionOk="0">
                  <a:moveTo>
                    <a:pt x="1988896" y="132080"/>
                  </a:moveTo>
                  <a:lnTo>
                    <a:pt x="577113" y="132080"/>
                  </a:lnTo>
                  <a:lnTo>
                    <a:pt x="577113" y="190398"/>
                  </a:lnTo>
                  <a:lnTo>
                    <a:pt x="1988896" y="190398"/>
                  </a:lnTo>
                  <a:lnTo>
                    <a:pt x="1988896" y="132080"/>
                  </a:lnTo>
                  <a:close/>
                </a:path>
                <a:path w="2813050" h="386080" extrusionOk="0">
                  <a:moveTo>
                    <a:pt x="2684983" y="316001"/>
                  </a:moveTo>
                  <a:lnTo>
                    <a:pt x="1928444" y="316001"/>
                  </a:lnTo>
                  <a:lnTo>
                    <a:pt x="1928444" y="319735"/>
                  </a:lnTo>
                  <a:lnTo>
                    <a:pt x="1928444" y="322262"/>
                  </a:lnTo>
                  <a:lnTo>
                    <a:pt x="2684983" y="322262"/>
                  </a:lnTo>
                  <a:lnTo>
                    <a:pt x="2684983" y="319735"/>
                  </a:lnTo>
                  <a:lnTo>
                    <a:pt x="2684983" y="316001"/>
                  </a:lnTo>
                  <a:close/>
                </a:path>
                <a:path w="2813050" h="386080" extrusionOk="0">
                  <a:moveTo>
                    <a:pt x="2748800" y="252526"/>
                  </a:moveTo>
                  <a:lnTo>
                    <a:pt x="2054745" y="252526"/>
                  </a:lnTo>
                  <a:lnTo>
                    <a:pt x="2054745" y="253796"/>
                  </a:lnTo>
                  <a:lnTo>
                    <a:pt x="2054745" y="256336"/>
                  </a:lnTo>
                  <a:lnTo>
                    <a:pt x="1988794" y="256336"/>
                  </a:lnTo>
                  <a:lnTo>
                    <a:pt x="1988794" y="253796"/>
                  </a:lnTo>
                  <a:lnTo>
                    <a:pt x="446798" y="253796"/>
                  </a:lnTo>
                  <a:lnTo>
                    <a:pt x="446798" y="252526"/>
                  </a:lnTo>
                  <a:lnTo>
                    <a:pt x="446798" y="194208"/>
                  </a:lnTo>
                  <a:lnTo>
                    <a:pt x="508977" y="194208"/>
                  </a:lnTo>
                  <a:lnTo>
                    <a:pt x="508977" y="190398"/>
                  </a:lnTo>
                  <a:lnTo>
                    <a:pt x="511098" y="190398"/>
                  </a:lnTo>
                  <a:lnTo>
                    <a:pt x="511098" y="132080"/>
                  </a:lnTo>
                  <a:lnTo>
                    <a:pt x="511098" y="127000"/>
                  </a:lnTo>
                  <a:lnTo>
                    <a:pt x="511098" y="125742"/>
                  </a:lnTo>
                  <a:lnTo>
                    <a:pt x="511098" y="67411"/>
                  </a:lnTo>
                  <a:lnTo>
                    <a:pt x="573151" y="67411"/>
                  </a:lnTo>
                  <a:lnTo>
                    <a:pt x="573151" y="66141"/>
                  </a:lnTo>
                  <a:lnTo>
                    <a:pt x="573151" y="65798"/>
                  </a:lnTo>
                  <a:lnTo>
                    <a:pt x="573151" y="63614"/>
                  </a:lnTo>
                  <a:lnTo>
                    <a:pt x="511098" y="63614"/>
                  </a:lnTo>
                  <a:lnTo>
                    <a:pt x="511098" y="62344"/>
                  </a:lnTo>
                  <a:lnTo>
                    <a:pt x="511098" y="1485"/>
                  </a:lnTo>
                  <a:lnTo>
                    <a:pt x="2684983" y="1485"/>
                  </a:lnTo>
                  <a:lnTo>
                    <a:pt x="2684983" y="215"/>
                  </a:lnTo>
                  <a:lnTo>
                    <a:pt x="511467" y="215"/>
                  </a:lnTo>
                  <a:lnTo>
                    <a:pt x="511467" y="0"/>
                  </a:lnTo>
                  <a:lnTo>
                    <a:pt x="445033" y="0"/>
                  </a:lnTo>
                  <a:lnTo>
                    <a:pt x="445033" y="67411"/>
                  </a:lnTo>
                  <a:lnTo>
                    <a:pt x="445033" y="125742"/>
                  </a:lnTo>
                  <a:lnTo>
                    <a:pt x="445033" y="127000"/>
                  </a:lnTo>
                  <a:lnTo>
                    <a:pt x="445033" y="132080"/>
                  </a:lnTo>
                  <a:lnTo>
                    <a:pt x="445033" y="190398"/>
                  </a:lnTo>
                  <a:lnTo>
                    <a:pt x="445033" y="194208"/>
                  </a:lnTo>
                  <a:lnTo>
                    <a:pt x="380847" y="194208"/>
                  </a:lnTo>
                  <a:lnTo>
                    <a:pt x="380847" y="258876"/>
                  </a:lnTo>
                  <a:lnTo>
                    <a:pt x="316484" y="258876"/>
                  </a:lnTo>
                  <a:lnTo>
                    <a:pt x="316484" y="257606"/>
                  </a:lnTo>
                  <a:lnTo>
                    <a:pt x="316484" y="252526"/>
                  </a:lnTo>
                  <a:lnTo>
                    <a:pt x="316484" y="194208"/>
                  </a:lnTo>
                  <a:lnTo>
                    <a:pt x="380847" y="194208"/>
                  </a:lnTo>
                  <a:lnTo>
                    <a:pt x="380847" y="190398"/>
                  </a:lnTo>
                  <a:lnTo>
                    <a:pt x="380847" y="67411"/>
                  </a:lnTo>
                  <a:lnTo>
                    <a:pt x="445033" y="67411"/>
                  </a:lnTo>
                  <a:lnTo>
                    <a:pt x="445033" y="0"/>
                  </a:lnTo>
                  <a:lnTo>
                    <a:pt x="320065" y="0"/>
                  </a:lnTo>
                  <a:lnTo>
                    <a:pt x="320065" y="1485"/>
                  </a:lnTo>
                  <a:lnTo>
                    <a:pt x="320065" y="62344"/>
                  </a:lnTo>
                  <a:lnTo>
                    <a:pt x="320065" y="63614"/>
                  </a:lnTo>
                  <a:lnTo>
                    <a:pt x="254063" y="63614"/>
                  </a:lnTo>
                  <a:lnTo>
                    <a:pt x="254063" y="62344"/>
                  </a:lnTo>
                  <a:lnTo>
                    <a:pt x="254063" y="1485"/>
                  </a:lnTo>
                  <a:lnTo>
                    <a:pt x="320065" y="1485"/>
                  </a:lnTo>
                  <a:lnTo>
                    <a:pt x="320065" y="0"/>
                  </a:lnTo>
                  <a:lnTo>
                    <a:pt x="319582" y="0"/>
                  </a:lnTo>
                  <a:lnTo>
                    <a:pt x="319582" y="215"/>
                  </a:lnTo>
                  <a:lnTo>
                    <a:pt x="255765" y="215"/>
                  </a:lnTo>
                  <a:lnTo>
                    <a:pt x="255765" y="0"/>
                  </a:lnTo>
                  <a:lnTo>
                    <a:pt x="63995" y="0"/>
                  </a:lnTo>
                  <a:lnTo>
                    <a:pt x="63995" y="215"/>
                  </a:lnTo>
                  <a:lnTo>
                    <a:pt x="0" y="215"/>
                  </a:lnTo>
                  <a:lnTo>
                    <a:pt x="0" y="1485"/>
                  </a:lnTo>
                  <a:lnTo>
                    <a:pt x="0" y="62344"/>
                  </a:lnTo>
                  <a:lnTo>
                    <a:pt x="63144" y="62344"/>
                  </a:lnTo>
                  <a:lnTo>
                    <a:pt x="63144" y="190398"/>
                  </a:lnTo>
                  <a:lnTo>
                    <a:pt x="63995" y="190398"/>
                  </a:lnTo>
                  <a:lnTo>
                    <a:pt x="63995" y="194208"/>
                  </a:lnTo>
                  <a:lnTo>
                    <a:pt x="127330" y="194208"/>
                  </a:lnTo>
                  <a:lnTo>
                    <a:pt x="127330" y="252526"/>
                  </a:lnTo>
                  <a:lnTo>
                    <a:pt x="127812" y="252526"/>
                  </a:lnTo>
                  <a:lnTo>
                    <a:pt x="127812" y="257606"/>
                  </a:lnTo>
                  <a:lnTo>
                    <a:pt x="127812" y="258876"/>
                  </a:lnTo>
                  <a:lnTo>
                    <a:pt x="191630" y="258876"/>
                  </a:lnTo>
                  <a:lnTo>
                    <a:pt x="191630" y="260134"/>
                  </a:lnTo>
                  <a:lnTo>
                    <a:pt x="191630" y="315925"/>
                  </a:lnTo>
                  <a:lnTo>
                    <a:pt x="382549" y="315925"/>
                  </a:lnTo>
                  <a:lnTo>
                    <a:pt x="382549" y="260134"/>
                  </a:lnTo>
                  <a:lnTo>
                    <a:pt x="382549" y="258876"/>
                  </a:lnTo>
                  <a:lnTo>
                    <a:pt x="448614" y="258876"/>
                  </a:lnTo>
                  <a:lnTo>
                    <a:pt x="448614" y="260134"/>
                  </a:lnTo>
                  <a:lnTo>
                    <a:pt x="1924672" y="260134"/>
                  </a:lnTo>
                  <a:lnTo>
                    <a:pt x="1924672" y="258876"/>
                  </a:lnTo>
                  <a:lnTo>
                    <a:pt x="1924672" y="257606"/>
                  </a:lnTo>
                  <a:lnTo>
                    <a:pt x="1990496" y="257606"/>
                  </a:lnTo>
                  <a:lnTo>
                    <a:pt x="1990496" y="258876"/>
                  </a:lnTo>
                  <a:lnTo>
                    <a:pt x="1990496" y="260134"/>
                  </a:lnTo>
                  <a:lnTo>
                    <a:pt x="1990496" y="315925"/>
                  </a:lnTo>
                  <a:lnTo>
                    <a:pt x="2695549" y="315925"/>
                  </a:lnTo>
                  <a:lnTo>
                    <a:pt x="2695549" y="260134"/>
                  </a:lnTo>
                  <a:lnTo>
                    <a:pt x="2695549" y="258876"/>
                  </a:lnTo>
                  <a:lnTo>
                    <a:pt x="2695549" y="257606"/>
                  </a:lnTo>
                  <a:lnTo>
                    <a:pt x="2748800" y="257606"/>
                  </a:lnTo>
                  <a:lnTo>
                    <a:pt x="2748800" y="256336"/>
                  </a:lnTo>
                  <a:lnTo>
                    <a:pt x="2748800" y="253796"/>
                  </a:lnTo>
                  <a:lnTo>
                    <a:pt x="2748800" y="252526"/>
                  </a:lnTo>
                  <a:close/>
                </a:path>
                <a:path w="2813050" h="386080" extrusionOk="0">
                  <a:moveTo>
                    <a:pt x="2748800" y="63614"/>
                  </a:moveTo>
                  <a:lnTo>
                    <a:pt x="2699512" y="63614"/>
                  </a:lnTo>
                  <a:lnTo>
                    <a:pt x="2699512" y="66141"/>
                  </a:lnTo>
                  <a:lnTo>
                    <a:pt x="2748800" y="66141"/>
                  </a:lnTo>
                  <a:lnTo>
                    <a:pt x="2748800" y="63614"/>
                  </a:lnTo>
                  <a:close/>
                </a:path>
                <a:path w="2813050" h="386080" extrusionOk="0">
                  <a:moveTo>
                    <a:pt x="2812796" y="127000"/>
                  </a:moveTo>
                  <a:lnTo>
                    <a:pt x="2695676" y="127000"/>
                  </a:lnTo>
                  <a:lnTo>
                    <a:pt x="2695676" y="125742"/>
                  </a:lnTo>
                  <a:lnTo>
                    <a:pt x="2695676" y="67411"/>
                  </a:lnTo>
                  <a:lnTo>
                    <a:pt x="1990623" y="67411"/>
                  </a:lnTo>
                  <a:lnTo>
                    <a:pt x="1990623" y="125742"/>
                  </a:lnTo>
                  <a:lnTo>
                    <a:pt x="1992744" y="125742"/>
                  </a:lnTo>
                  <a:lnTo>
                    <a:pt x="1992744" y="127000"/>
                  </a:lnTo>
                  <a:lnTo>
                    <a:pt x="1992744" y="128270"/>
                  </a:lnTo>
                  <a:lnTo>
                    <a:pt x="1992744" y="129540"/>
                  </a:lnTo>
                  <a:lnTo>
                    <a:pt x="1992744" y="132080"/>
                  </a:lnTo>
                  <a:lnTo>
                    <a:pt x="2054745" y="132080"/>
                  </a:lnTo>
                  <a:lnTo>
                    <a:pt x="2054745" y="190398"/>
                  </a:lnTo>
                  <a:lnTo>
                    <a:pt x="1992744" y="190398"/>
                  </a:lnTo>
                  <a:lnTo>
                    <a:pt x="1992744" y="191668"/>
                  </a:lnTo>
                  <a:lnTo>
                    <a:pt x="2054745" y="191668"/>
                  </a:lnTo>
                  <a:lnTo>
                    <a:pt x="2054745" y="194208"/>
                  </a:lnTo>
                  <a:lnTo>
                    <a:pt x="2759799" y="194208"/>
                  </a:lnTo>
                  <a:lnTo>
                    <a:pt x="2759799" y="191668"/>
                  </a:lnTo>
                  <a:lnTo>
                    <a:pt x="2759799" y="190398"/>
                  </a:lnTo>
                  <a:lnTo>
                    <a:pt x="2759799" y="132080"/>
                  </a:lnTo>
                  <a:lnTo>
                    <a:pt x="2759799" y="129540"/>
                  </a:lnTo>
                  <a:lnTo>
                    <a:pt x="2812796" y="129540"/>
                  </a:lnTo>
                  <a:lnTo>
                    <a:pt x="2812796" y="128270"/>
                  </a:lnTo>
                  <a:lnTo>
                    <a:pt x="2812796" y="127000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6418243" y="1156715"/>
              <a:ext cx="777240" cy="259079"/>
            </a:xfrm>
            <a:custGeom>
              <a:avLst/>
              <a:gdLst/>
              <a:ahLst/>
              <a:cxnLst/>
              <a:rect l="l" t="t" r="r" b="b"/>
              <a:pathLst>
                <a:path w="777240" h="259080" extrusionOk="0">
                  <a:moveTo>
                    <a:pt x="777011" y="62128"/>
                  </a:moveTo>
                  <a:lnTo>
                    <a:pt x="712838" y="62128"/>
                  </a:lnTo>
                  <a:lnTo>
                    <a:pt x="71283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4655"/>
                  </a:lnTo>
                  <a:lnTo>
                    <a:pt x="0" y="65925"/>
                  </a:lnTo>
                  <a:lnTo>
                    <a:pt x="0" y="68465"/>
                  </a:lnTo>
                  <a:lnTo>
                    <a:pt x="64236" y="68465"/>
                  </a:lnTo>
                  <a:lnTo>
                    <a:pt x="64236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712838" y="258648"/>
                  </a:lnTo>
                  <a:lnTo>
                    <a:pt x="712838" y="196519"/>
                  </a:lnTo>
                  <a:lnTo>
                    <a:pt x="777011" y="196519"/>
                  </a:lnTo>
                  <a:lnTo>
                    <a:pt x="777011" y="193992"/>
                  </a:lnTo>
                  <a:lnTo>
                    <a:pt x="777011" y="64655"/>
                  </a:lnTo>
                  <a:lnTo>
                    <a:pt x="777011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14554949" y="1090776"/>
              <a:ext cx="391795" cy="327025"/>
            </a:xfrm>
            <a:custGeom>
              <a:avLst/>
              <a:gdLst/>
              <a:ahLst/>
              <a:cxnLst/>
              <a:rect l="l" t="t" r="r" b="b"/>
              <a:pathLst>
                <a:path w="391794" h="327025" extrusionOk="0">
                  <a:moveTo>
                    <a:pt x="387718" y="70243"/>
                  </a:moveTo>
                  <a:lnTo>
                    <a:pt x="321284" y="70243"/>
                  </a:lnTo>
                  <a:lnTo>
                    <a:pt x="321284" y="192316"/>
                  </a:lnTo>
                  <a:lnTo>
                    <a:pt x="387718" y="192316"/>
                  </a:lnTo>
                  <a:lnTo>
                    <a:pt x="387718" y="70243"/>
                  </a:lnTo>
                  <a:close/>
                </a:path>
                <a:path w="391794" h="327025" extrusionOk="0">
                  <a:moveTo>
                    <a:pt x="391668" y="64668"/>
                  </a:moveTo>
                  <a:lnTo>
                    <a:pt x="134632" y="64668"/>
                  </a:lnTo>
                  <a:lnTo>
                    <a:pt x="134632" y="4140"/>
                  </a:lnTo>
                  <a:lnTo>
                    <a:pt x="134632" y="2324"/>
                  </a:lnTo>
                  <a:lnTo>
                    <a:pt x="134632" y="0"/>
                  </a:lnTo>
                  <a:lnTo>
                    <a:pt x="0" y="0"/>
                  </a:lnTo>
                  <a:lnTo>
                    <a:pt x="0" y="2324"/>
                  </a:lnTo>
                  <a:lnTo>
                    <a:pt x="0" y="4140"/>
                  </a:lnTo>
                  <a:lnTo>
                    <a:pt x="0" y="134404"/>
                  </a:lnTo>
                  <a:lnTo>
                    <a:pt x="64300" y="134404"/>
                  </a:lnTo>
                  <a:lnTo>
                    <a:pt x="64300" y="192722"/>
                  </a:lnTo>
                  <a:lnTo>
                    <a:pt x="64300" y="196532"/>
                  </a:lnTo>
                  <a:lnTo>
                    <a:pt x="64300" y="197802"/>
                  </a:lnTo>
                  <a:lnTo>
                    <a:pt x="128549" y="197802"/>
                  </a:lnTo>
                  <a:lnTo>
                    <a:pt x="128549" y="256120"/>
                  </a:lnTo>
                  <a:lnTo>
                    <a:pt x="128549" y="258660"/>
                  </a:lnTo>
                  <a:lnTo>
                    <a:pt x="128549" y="259930"/>
                  </a:lnTo>
                  <a:lnTo>
                    <a:pt x="128549" y="262458"/>
                  </a:lnTo>
                  <a:lnTo>
                    <a:pt x="192735" y="262458"/>
                  </a:lnTo>
                  <a:lnTo>
                    <a:pt x="192735" y="322059"/>
                  </a:lnTo>
                  <a:lnTo>
                    <a:pt x="192735" y="324586"/>
                  </a:lnTo>
                  <a:lnTo>
                    <a:pt x="192735" y="326453"/>
                  </a:lnTo>
                  <a:lnTo>
                    <a:pt x="263118" y="326453"/>
                  </a:lnTo>
                  <a:lnTo>
                    <a:pt x="263118" y="324586"/>
                  </a:lnTo>
                  <a:lnTo>
                    <a:pt x="263118" y="322059"/>
                  </a:lnTo>
                  <a:lnTo>
                    <a:pt x="263118" y="262458"/>
                  </a:lnTo>
                  <a:lnTo>
                    <a:pt x="327367" y="262458"/>
                  </a:lnTo>
                  <a:lnTo>
                    <a:pt x="327367" y="259930"/>
                  </a:lnTo>
                  <a:lnTo>
                    <a:pt x="327367" y="258660"/>
                  </a:lnTo>
                  <a:lnTo>
                    <a:pt x="327367" y="256120"/>
                  </a:lnTo>
                  <a:lnTo>
                    <a:pt x="323418" y="256120"/>
                  </a:lnTo>
                  <a:lnTo>
                    <a:pt x="323418" y="198374"/>
                  </a:lnTo>
                  <a:lnTo>
                    <a:pt x="257035" y="198374"/>
                  </a:lnTo>
                  <a:lnTo>
                    <a:pt x="257035" y="256120"/>
                  </a:lnTo>
                  <a:lnTo>
                    <a:pt x="198818" y="256120"/>
                  </a:lnTo>
                  <a:lnTo>
                    <a:pt x="198818" y="197802"/>
                  </a:lnTo>
                  <a:lnTo>
                    <a:pt x="385597" y="197802"/>
                  </a:lnTo>
                  <a:lnTo>
                    <a:pt x="385597" y="196532"/>
                  </a:lnTo>
                  <a:lnTo>
                    <a:pt x="385597" y="192722"/>
                  </a:lnTo>
                  <a:lnTo>
                    <a:pt x="263118" y="192722"/>
                  </a:lnTo>
                  <a:lnTo>
                    <a:pt x="263118" y="134404"/>
                  </a:lnTo>
                  <a:lnTo>
                    <a:pt x="263118" y="69735"/>
                  </a:lnTo>
                  <a:lnTo>
                    <a:pt x="391668" y="69735"/>
                  </a:lnTo>
                  <a:lnTo>
                    <a:pt x="391668" y="68465"/>
                  </a:lnTo>
                  <a:lnTo>
                    <a:pt x="391668" y="68122"/>
                  </a:lnTo>
                  <a:lnTo>
                    <a:pt x="391668" y="65938"/>
                  </a:lnTo>
                  <a:lnTo>
                    <a:pt x="391668" y="64668"/>
                  </a:lnTo>
                  <a:close/>
                </a:path>
                <a:path w="391794" h="327025" extrusionOk="0">
                  <a:moveTo>
                    <a:pt x="391668" y="203"/>
                  </a:moveTo>
                  <a:lnTo>
                    <a:pt x="192735" y="203"/>
                  </a:lnTo>
                  <a:lnTo>
                    <a:pt x="192735" y="2324"/>
                  </a:lnTo>
                  <a:lnTo>
                    <a:pt x="192735" y="3810"/>
                  </a:lnTo>
                  <a:lnTo>
                    <a:pt x="192735" y="4140"/>
                  </a:lnTo>
                  <a:lnTo>
                    <a:pt x="192735" y="64185"/>
                  </a:lnTo>
                  <a:lnTo>
                    <a:pt x="387718" y="64185"/>
                  </a:lnTo>
                  <a:lnTo>
                    <a:pt x="387718" y="4140"/>
                  </a:lnTo>
                  <a:lnTo>
                    <a:pt x="391668" y="4140"/>
                  </a:lnTo>
                  <a:lnTo>
                    <a:pt x="391668" y="3810"/>
                  </a:lnTo>
                  <a:lnTo>
                    <a:pt x="391668" y="2324"/>
                  </a:lnTo>
                  <a:lnTo>
                    <a:pt x="391668" y="203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4876234" y="1156715"/>
              <a:ext cx="1548130" cy="259079"/>
            </a:xfrm>
            <a:custGeom>
              <a:avLst/>
              <a:gdLst/>
              <a:ahLst/>
              <a:cxnLst/>
              <a:rect l="l" t="t" r="r" b="b"/>
              <a:pathLst>
                <a:path w="1548130" h="259080" extrusionOk="0">
                  <a:moveTo>
                    <a:pt x="1548079" y="62128"/>
                  </a:moveTo>
                  <a:lnTo>
                    <a:pt x="1483779" y="62128"/>
                  </a:lnTo>
                  <a:lnTo>
                    <a:pt x="1483779" y="0"/>
                  </a:lnTo>
                  <a:lnTo>
                    <a:pt x="128485" y="0"/>
                  </a:lnTo>
                  <a:lnTo>
                    <a:pt x="128485" y="62128"/>
                  </a:lnTo>
                  <a:lnTo>
                    <a:pt x="128485" y="64655"/>
                  </a:lnTo>
                  <a:lnTo>
                    <a:pt x="128485" y="126784"/>
                  </a:lnTo>
                  <a:lnTo>
                    <a:pt x="64312" y="126784"/>
                  </a:lnTo>
                  <a:lnTo>
                    <a:pt x="64312" y="128054"/>
                  </a:lnTo>
                  <a:lnTo>
                    <a:pt x="64312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1483779" y="258648"/>
                  </a:lnTo>
                  <a:lnTo>
                    <a:pt x="1483779" y="196519"/>
                  </a:lnTo>
                  <a:lnTo>
                    <a:pt x="1548079" y="196519"/>
                  </a:lnTo>
                  <a:lnTo>
                    <a:pt x="1548079" y="193992"/>
                  </a:lnTo>
                  <a:lnTo>
                    <a:pt x="1548079" y="64655"/>
                  </a:lnTo>
                  <a:lnTo>
                    <a:pt x="1548079" y="62128"/>
                  </a:lnTo>
                  <a:close/>
                </a:path>
              </a:pathLst>
            </a:custGeom>
            <a:solidFill>
              <a:srgbClr val="1D60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4428584" y="1093316"/>
              <a:ext cx="2828925" cy="385445"/>
            </a:xfrm>
            <a:custGeom>
              <a:avLst/>
              <a:gdLst/>
              <a:ahLst/>
              <a:cxnLst/>
              <a:rect l="l" t="t" r="r" b="b"/>
              <a:pathLst>
                <a:path w="2828925" h="385444" extrusionOk="0">
                  <a:moveTo>
                    <a:pt x="194614" y="256120"/>
                  </a:moveTo>
                  <a:lnTo>
                    <a:pt x="64312" y="256120"/>
                  </a:lnTo>
                  <a:lnTo>
                    <a:pt x="64312" y="257390"/>
                  </a:lnTo>
                  <a:lnTo>
                    <a:pt x="194614" y="257390"/>
                  </a:lnTo>
                  <a:lnTo>
                    <a:pt x="194614" y="256120"/>
                  </a:lnTo>
                  <a:close/>
                </a:path>
                <a:path w="2828925" h="385444" extrusionOk="0">
                  <a:moveTo>
                    <a:pt x="258864" y="319519"/>
                  </a:moveTo>
                  <a:lnTo>
                    <a:pt x="128549" y="319519"/>
                  </a:lnTo>
                  <a:lnTo>
                    <a:pt x="128549" y="322046"/>
                  </a:lnTo>
                  <a:lnTo>
                    <a:pt x="258864" y="322046"/>
                  </a:lnTo>
                  <a:lnTo>
                    <a:pt x="258864" y="319519"/>
                  </a:lnTo>
                  <a:close/>
                </a:path>
                <a:path w="2828925" h="385444" extrusionOk="0">
                  <a:moveTo>
                    <a:pt x="515912" y="256120"/>
                  </a:moveTo>
                  <a:lnTo>
                    <a:pt x="385533" y="256120"/>
                  </a:lnTo>
                  <a:lnTo>
                    <a:pt x="385533" y="257390"/>
                  </a:lnTo>
                  <a:lnTo>
                    <a:pt x="515912" y="257390"/>
                  </a:lnTo>
                  <a:lnTo>
                    <a:pt x="515912" y="256120"/>
                  </a:lnTo>
                  <a:close/>
                </a:path>
                <a:path w="2828925" h="385444" extrusionOk="0">
                  <a:moveTo>
                    <a:pt x="580097" y="191452"/>
                  </a:moveTo>
                  <a:lnTo>
                    <a:pt x="449783" y="191452"/>
                  </a:lnTo>
                  <a:lnTo>
                    <a:pt x="449783" y="193992"/>
                  </a:lnTo>
                  <a:lnTo>
                    <a:pt x="580097" y="193992"/>
                  </a:lnTo>
                  <a:lnTo>
                    <a:pt x="580097" y="191452"/>
                  </a:lnTo>
                  <a:close/>
                </a:path>
                <a:path w="2828925" h="385444" extrusionOk="0">
                  <a:moveTo>
                    <a:pt x="2057730" y="256120"/>
                  </a:moveTo>
                  <a:lnTo>
                    <a:pt x="1927656" y="256120"/>
                  </a:lnTo>
                  <a:lnTo>
                    <a:pt x="1927656" y="257390"/>
                  </a:lnTo>
                  <a:lnTo>
                    <a:pt x="2057730" y="257390"/>
                  </a:lnTo>
                  <a:lnTo>
                    <a:pt x="2057730" y="256120"/>
                  </a:lnTo>
                  <a:close/>
                </a:path>
                <a:path w="2828925" h="385444" extrusionOk="0">
                  <a:moveTo>
                    <a:pt x="2057730" y="128054"/>
                  </a:moveTo>
                  <a:lnTo>
                    <a:pt x="1927656" y="128054"/>
                  </a:lnTo>
                  <a:lnTo>
                    <a:pt x="1927656" y="129324"/>
                  </a:lnTo>
                  <a:lnTo>
                    <a:pt x="2057730" y="129324"/>
                  </a:lnTo>
                  <a:lnTo>
                    <a:pt x="2057730" y="128054"/>
                  </a:lnTo>
                  <a:close/>
                </a:path>
                <a:path w="2828925" h="385444" extrusionOk="0">
                  <a:moveTo>
                    <a:pt x="2700363" y="384175"/>
                  </a:moveTo>
                  <a:lnTo>
                    <a:pt x="192798" y="384175"/>
                  </a:lnTo>
                  <a:lnTo>
                    <a:pt x="192798" y="385445"/>
                  </a:lnTo>
                  <a:lnTo>
                    <a:pt x="2700363" y="385445"/>
                  </a:lnTo>
                  <a:lnTo>
                    <a:pt x="2700363" y="384175"/>
                  </a:lnTo>
                  <a:close/>
                </a:path>
                <a:path w="2828925" h="385444" extrusionOk="0">
                  <a:moveTo>
                    <a:pt x="2700363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130314" y="193992"/>
                  </a:lnTo>
                  <a:lnTo>
                    <a:pt x="130314" y="191452"/>
                  </a:lnTo>
                  <a:lnTo>
                    <a:pt x="66128" y="191452"/>
                  </a:lnTo>
                  <a:lnTo>
                    <a:pt x="66128" y="1270"/>
                  </a:lnTo>
                  <a:lnTo>
                    <a:pt x="2700363" y="1270"/>
                  </a:lnTo>
                  <a:lnTo>
                    <a:pt x="2700363" y="0"/>
                  </a:lnTo>
                  <a:close/>
                </a:path>
                <a:path w="2828925" h="385444" extrusionOk="0">
                  <a:moveTo>
                    <a:pt x="2764548" y="319519"/>
                  </a:moveTo>
                  <a:lnTo>
                    <a:pt x="321221" y="319519"/>
                  </a:lnTo>
                  <a:lnTo>
                    <a:pt x="321221" y="322046"/>
                  </a:lnTo>
                  <a:lnTo>
                    <a:pt x="2764548" y="322046"/>
                  </a:lnTo>
                  <a:lnTo>
                    <a:pt x="2764548" y="319519"/>
                  </a:lnTo>
                  <a:close/>
                </a:path>
                <a:path w="2828925" h="385444" extrusionOk="0">
                  <a:moveTo>
                    <a:pt x="2764548" y="63398"/>
                  </a:moveTo>
                  <a:lnTo>
                    <a:pt x="514083" y="63398"/>
                  </a:lnTo>
                  <a:lnTo>
                    <a:pt x="514083" y="65925"/>
                  </a:lnTo>
                  <a:lnTo>
                    <a:pt x="2764548" y="65925"/>
                  </a:lnTo>
                  <a:lnTo>
                    <a:pt x="2764548" y="63398"/>
                  </a:lnTo>
                  <a:close/>
                </a:path>
                <a:path w="2828925" h="385444" extrusionOk="0">
                  <a:moveTo>
                    <a:pt x="2828848" y="256120"/>
                  </a:moveTo>
                  <a:lnTo>
                    <a:pt x="2698534" y="256120"/>
                  </a:lnTo>
                  <a:lnTo>
                    <a:pt x="2698534" y="257390"/>
                  </a:lnTo>
                  <a:lnTo>
                    <a:pt x="2828848" y="257390"/>
                  </a:lnTo>
                  <a:lnTo>
                    <a:pt x="2828848" y="256120"/>
                  </a:lnTo>
                  <a:close/>
                </a:path>
                <a:path w="2828925" h="385444" extrusionOk="0">
                  <a:moveTo>
                    <a:pt x="2828848" y="128054"/>
                  </a:moveTo>
                  <a:lnTo>
                    <a:pt x="2698661" y="128054"/>
                  </a:lnTo>
                  <a:lnTo>
                    <a:pt x="2698661" y="129324"/>
                  </a:lnTo>
                  <a:lnTo>
                    <a:pt x="2828848" y="129324"/>
                  </a:lnTo>
                  <a:lnTo>
                    <a:pt x="2828848" y="128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"/>
          <p:cNvSpPr txBox="1"/>
          <p:nvPr/>
        </p:nvSpPr>
        <p:spPr>
          <a:xfrm>
            <a:off x="3154639" y="3581088"/>
            <a:ext cx="11978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Quenta: Путь ученика</a:t>
            </a:r>
            <a:endParaRPr sz="7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5" name="Google Shape;95;p1"/>
          <p:cNvGrpSpPr/>
          <p:nvPr/>
        </p:nvGrpSpPr>
        <p:grpSpPr>
          <a:xfrm>
            <a:off x="1036574" y="1092643"/>
            <a:ext cx="2823845" cy="387350"/>
            <a:chOff x="1036574" y="1092643"/>
            <a:chExt cx="2823845" cy="387350"/>
          </a:xfrm>
        </p:grpSpPr>
        <p:sp>
          <p:nvSpPr>
            <p:cNvPr id="96" name="Google Shape;96;p1"/>
            <p:cNvSpPr/>
            <p:nvPr/>
          </p:nvSpPr>
          <p:spPr>
            <a:xfrm>
              <a:off x="1038085" y="1092948"/>
              <a:ext cx="2820035" cy="386715"/>
            </a:xfrm>
            <a:custGeom>
              <a:avLst/>
              <a:gdLst/>
              <a:ahLst/>
              <a:cxnLst/>
              <a:rect l="l" t="t" r="r" b="b"/>
              <a:pathLst>
                <a:path w="2820035" h="386715" extrusionOk="0">
                  <a:moveTo>
                    <a:pt x="2755392" y="257479"/>
                  </a:moveTo>
                  <a:lnTo>
                    <a:pt x="835164" y="257479"/>
                  </a:lnTo>
                  <a:lnTo>
                    <a:pt x="835164" y="258356"/>
                  </a:lnTo>
                  <a:lnTo>
                    <a:pt x="835164" y="259626"/>
                  </a:lnTo>
                  <a:lnTo>
                    <a:pt x="835164" y="319214"/>
                  </a:lnTo>
                  <a:lnTo>
                    <a:pt x="767676" y="319214"/>
                  </a:lnTo>
                  <a:lnTo>
                    <a:pt x="767676" y="259626"/>
                  </a:lnTo>
                  <a:lnTo>
                    <a:pt x="767676" y="258356"/>
                  </a:lnTo>
                  <a:lnTo>
                    <a:pt x="835164" y="258356"/>
                  </a:lnTo>
                  <a:lnTo>
                    <a:pt x="835164" y="257479"/>
                  </a:lnTo>
                  <a:lnTo>
                    <a:pt x="450240" y="257479"/>
                  </a:lnTo>
                  <a:lnTo>
                    <a:pt x="450240" y="258356"/>
                  </a:lnTo>
                  <a:lnTo>
                    <a:pt x="450240" y="259626"/>
                  </a:lnTo>
                  <a:lnTo>
                    <a:pt x="450240" y="319214"/>
                  </a:lnTo>
                  <a:lnTo>
                    <a:pt x="383108" y="319214"/>
                  </a:lnTo>
                  <a:lnTo>
                    <a:pt x="383108" y="259626"/>
                  </a:lnTo>
                  <a:lnTo>
                    <a:pt x="383108" y="258356"/>
                  </a:lnTo>
                  <a:lnTo>
                    <a:pt x="450240" y="258356"/>
                  </a:lnTo>
                  <a:lnTo>
                    <a:pt x="450240" y="257479"/>
                  </a:lnTo>
                  <a:lnTo>
                    <a:pt x="128066" y="257479"/>
                  </a:lnTo>
                  <a:lnTo>
                    <a:pt x="128066" y="258356"/>
                  </a:lnTo>
                  <a:lnTo>
                    <a:pt x="128066" y="259626"/>
                  </a:lnTo>
                  <a:lnTo>
                    <a:pt x="128066" y="319214"/>
                  </a:lnTo>
                  <a:lnTo>
                    <a:pt x="128066" y="320941"/>
                  </a:lnTo>
                  <a:lnTo>
                    <a:pt x="192163" y="320941"/>
                  </a:lnTo>
                  <a:lnTo>
                    <a:pt x="192163" y="323024"/>
                  </a:lnTo>
                  <a:lnTo>
                    <a:pt x="192163" y="324294"/>
                  </a:lnTo>
                  <a:lnTo>
                    <a:pt x="257962" y="324294"/>
                  </a:lnTo>
                  <a:lnTo>
                    <a:pt x="257962" y="384403"/>
                  </a:lnTo>
                  <a:lnTo>
                    <a:pt x="256260" y="384403"/>
                  </a:lnTo>
                  <a:lnTo>
                    <a:pt x="256260" y="386346"/>
                  </a:lnTo>
                  <a:lnTo>
                    <a:pt x="320357" y="386346"/>
                  </a:lnTo>
                  <a:lnTo>
                    <a:pt x="320357" y="384403"/>
                  </a:lnTo>
                  <a:lnTo>
                    <a:pt x="319024" y="384403"/>
                  </a:lnTo>
                  <a:lnTo>
                    <a:pt x="319024" y="324294"/>
                  </a:lnTo>
                  <a:lnTo>
                    <a:pt x="319024" y="323024"/>
                  </a:lnTo>
                  <a:lnTo>
                    <a:pt x="2691295" y="323024"/>
                  </a:lnTo>
                  <a:lnTo>
                    <a:pt x="2691295" y="320941"/>
                  </a:lnTo>
                  <a:lnTo>
                    <a:pt x="2755392" y="320941"/>
                  </a:lnTo>
                  <a:lnTo>
                    <a:pt x="2755392" y="319214"/>
                  </a:lnTo>
                  <a:lnTo>
                    <a:pt x="2690685" y="319214"/>
                  </a:lnTo>
                  <a:lnTo>
                    <a:pt x="2690685" y="259626"/>
                  </a:lnTo>
                  <a:lnTo>
                    <a:pt x="2690685" y="258356"/>
                  </a:lnTo>
                  <a:lnTo>
                    <a:pt x="2755392" y="258356"/>
                  </a:lnTo>
                  <a:lnTo>
                    <a:pt x="2755392" y="257479"/>
                  </a:lnTo>
                  <a:close/>
                </a:path>
                <a:path w="2820035" h="386715" extrusionOk="0">
                  <a:moveTo>
                    <a:pt x="2819666" y="130302"/>
                  </a:moveTo>
                  <a:lnTo>
                    <a:pt x="2755392" y="130302"/>
                  </a:lnTo>
                  <a:lnTo>
                    <a:pt x="2755392" y="127762"/>
                  </a:lnTo>
                  <a:lnTo>
                    <a:pt x="2690685" y="127762"/>
                  </a:lnTo>
                  <a:lnTo>
                    <a:pt x="2690685" y="126492"/>
                  </a:lnTo>
                  <a:lnTo>
                    <a:pt x="2690685" y="66903"/>
                  </a:lnTo>
                  <a:lnTo>
                    <a:pt x="2691409" y="66903"/>
                  </a:lnTo>
                  <a:lnTo>
                    <a:pt x="2691409" y="64363"/>
                  </a:lnTo>
                  <a:lnTo>
                    <a:pt x="2691409" y="61823"/>
                  </a:lnTo>
                  <a:lnTo>
                    <a:pt x="899261" y="61823"/>
                  </a:lnTo>
                  <a:lnTo>
                    <a:pt x="899261" y="255816"/>
                  </a:lnTo>
                  <a:lnTo>
                    <a:pt x="831837" y="255816"/>
                  </a:lnTo>
                  <a:lnTo>
                    <a:pt x="831837" y="132829"/>
                  </a:lnTo>
                  <a:lnTo>
                    <a:pt x="899261" y="132829"/>
                  </a:lnTo>
                  <a:lnTo>
                    <a:pt x="899261" y="61823"/>
                  </a:lnTo>
                  <a:lnTo>
                    <a:pt x="834859" y="61823"/>
                  </a:lnTo>
                  <a:lnTo>
                    <a:pt x="834859" y="66903"/>
                  </a:lnTo>
                  <a:lnTo>
                    <a:pt x="834859" y="126492"/>
                  </a:lnTo>
                  <a:lnTo>
                    <a:pt x="767676" y="126492"/>
                  </a:lnTo>
                  <a:lnTo>
                    <a:pt x="767676" y="66903"/>
                  </a:lnTo>
                  <a:lnTo>
                    <a:pt x="834859" y="66903"/>
                  </a:lnTo>
                  <a:lnTo>
                    <a:pt x="834859" y="61823"/>
                  </a:lnTo>
                  <a:lnTo>
                    <a:pt x="578434" y="61823"/>
                  </a:lnTo>
                  <a:lnTo>
                    <a:pt x="578434" y="66903"/>
                  </a:lnTo>
                  <a:lnTo>
                    <a:pt x="578434" y="126492"/>
                  </a:lnTo>
                  <a:lnTo>
                    <a:pt x="578434" y="127762"/>
                  </a:lnTo>
                  <a:lnTo>
                    <a:pt x="578434" y="130302"/>
                  </a:lnTo>
                  <a:lnTo>
                    <a:pt x="578434" y="131559"/>
                  </a:lnTo>
                  <a:lnTo>
                    <a:pt x="578434" y="132829"/>
                  </a:lnTo>
                  <a:lnTo>
                    <a:pt x="511365" y="132829"/>
                  </a:lnTo>
                  <a:lnTo>
                    <a:pt x="511365" y="130302"/>
                  </a:lnTo>
                  <a:lnTo>
                    <a:pt x="511365" y="126492"/>
                  </a:lnTo>
                  <a:lnTo>
                    <a:pt x="511365" y="66903"/>
                  </a:lnTo>
                  <a:lnTo>
                    <a:pt x="578434" y="66903"/>
                  </a:lnTo>
                  <a:lnTo>
                    <a:pt x="578434" y="61823"/>
                  </a:lnTo>
                  <a:lnTo>
                    <a:pt x="511365" y="61823"/>
                  </a:lnTo>
                  <a:lnTo>
                    <a:pt x="511365" y="3695"/>
                  </a:lnTo>
                  <a:lnTo>
                    <a:pt x="512635" y="3695"/>
                  </a:lnTo>
                  <a:lnTo>
                    <a:pt x="512635" y="0"/>
                  </a:lnTo>
                  <a:lnTo>
                    <a:pt x="320357" y="0"/>
                  </a:lnTo>
                  <a:lnTo>
                    <a:pt x="320357" y="3695"/>
                  </a:lnTo>
                  <a:lnTo>
                    <a:pt x="322046" y="3695"/>
                  </a:lnTo>
                  <a:lnTo>
                    <a:pt x="322046" y="61823"/>
                  </a:lnTo>
                  <a:lnTo>
                    <a:pt x="322046" y="64363"/>
                  </a:lnTo>
                  <a:lnTo>
                    <a:pt x="322046" y="66903"/>
                  </a:lnTo>
                  <a:lnTo>
                    <a:pt x="254685" y="66903"/>
                  </a:lnTo>
                  <a:lnTo>
                    <a:pt x="254685" y="61823"/>
                  </a:lnTo>
                  <a:lnTo>
                    <a:pt x="254685" y="3695"/>
                  </a:lnTo>
                  <a:lnTo>
                    <a:pt x="256260" y="3695"/>
                  </a:lnTo>
                  <a:lnTo>
                    <a:pt x="256260" y="0"/>
                  </a:lnTo>
                  <a:lnTo>
                    <a:pt x="64033" y="0"/>
                  </a:lnTo>
                  <a:lnTo>
                    <a:pt x="64033" y="3695"/>
                  </a:lnTo>
                  <a:lnTo>
                    <a:pt x="65671" y="3695"/>
                  </a:lnTo>
                  <a:lnTo>
                    <a:pt x="65671" y="61823"/>
                  </a:lnTo>
                  <a:lnTo>
                    <a:pt x="65671" y="66903"/>
                  </a:lnTo>
                  <a:lnTo>
                    <a:pt x="0" y="66903"/>
                  </a:lnTo>
                  <a:lnTo>
                    <a:pt x="0" y="191160"/>
                  </a:lnTo>
                  <a:lnTo>
                    <a:pt x="0" y="193687"/>
                  </a:lnTo>
                  <a:lnTo>
                    <a:pt x="64033" y="193687"/>
                  </a:lnTo>
                  <a:lnTo>
                    <a:pt x="64033" y="257086"/>
                  </a:lnTo>
                  <a:lnTo>
                    <a:pt x="322656" y="257086"/>
                  </a:lnTo>
                  <a:lnTo>
                    <a:pt x="322656" y="193687"/>
                  </a:lnTo>
                  <a:lnTo>
                    <a:pt x="386626" y="193687"/>
                  </a:lnTo>
                  <a:lnTo>
                    <a:pt x="386626" y="191160"/>
                  </a:lnTo>
                  <a:lnTo>
                    <a:pt x="386626" y="66903"/>
                  </a:lnTo>
                  <a:lnTo>
                    <a:pt x="450659" y="66903"/>
                  </a:lnTo>
                  <a:lnTo>
                    <a:pt x="450659" y="193687"/>
                  </a:lnTo>
                  <a:lnTo>
                    <a:pt x="386626" y="193687"/>
                  </a:lnTo>
                  <a:lnTo>
                    <a:pt x="386626" y="194957"/>
                  </a:lnTo>
                  <a:lnTo>
                    <a:pt x="386626" y="254558"/>
                  </a:lnTo>
                  <a:lnTo>
                    <a:pt x="386626" y="255816"/>
                  </a:lnTo>
                  <a:lnTo>
                    <a:pt x="386626" y="257086"/>
                  </a:lnTo>
                  <a:lnTo>
                    <a:pt x="2819666" y="257086"/>
                  </a:lnTo>
                  <a:lnTo>
                    <a:pt x="2819666" y="255816"/>
                  </a:lnTo>
                  <a:lnTo>
                    <a:pt x="2754719" y="255816"/>
                  </a:lnTo>
                  <a:lnTo>
                    <a:pt x="2754719" y="254558"/>
                  </a:lnTo>
                  <a:lnTo>
                    <a:pt x="2754719" y="131559"/>
                  </a:lnTo>
                  <a:lnTo>
                    <a:pt x="2819666" y="131559"/>
                  </a:lnTo>
                  <a:lnTo>
                    <a:pt x="2819666" y="130302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868398" y="1157312"/>
              <a:ext cx="1929129" cy="259080"/>
            </a:xfrm>
            <a:custGeom>
              <a:avLst/>
              <a:gdLst/>
              <a:ahLst/>
              <a:cxnLst/>
              <a:rect l="l" t="t" r="r" b="b"/>
              <a:pathLst>
                <a:path w="1929129" h="259080" extrusionOk="0">
                  <a:moveTo>
                    <a:pt x="1928952" y="62128"/>
                  </a:moveTo>
                  <a:lnTo>
                    <a:pt x="1864918" y="62128"/>
                  </a:lnTo>
                  <a:lnTo>
                    <a:pt x="186491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3398"/>
                  </a:lnTo>
                  <a:lnTo>
                    <a:pt x="0" y="67195"/>
                  </a:lnTo>
                  <a:lnTo>
                    <a:pt x="0" y="68465"/>
                  </a:lnTo>
                  <a:lnTo>
                    <a:pt x="64096" y="68465"/>
                  </a:lnTo>
                  <a:lnTo>
                    <a:pt x="64096" y="190195"/>
                  </a:lnTo>
                  <a:lnTo>
                    <a:pt x="0" y="190195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0" y="195262"/>
                  </a:lnTo>
                  <a:lnTo>
                    <a:pt x="0" y="258660"/>
                  </a:lnTo>
                  <a:lnTo>
                    <a:pt x="1864918" y="258660"/>
                  </a:lnTo>
                  <a:lnTo>
                    <a:pt x="1864918" y="195262"/>
                  </a:lnTo>
                  <a:lnTo>
                    <a:pt x="1928952" y="195262"/>
                  </a:lnTo>
                  <a:lnTo>
                    <a:pt x="1928952" y="193992"/>
                  </a:lnTo>
                  <a:lnTo>
                    <a:pt x="1928952" y="63398"/>
                  </a:lnTo>
                  <a:lnTo>
                    <a:pt x="1928952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01636" y="1093913"/>
              <a:ext cx="773430" cy="384809"/>
            </a:xfrm>
            <a:custGeom>
              <a:avLst/>
              <a:gdLst/>
              <a:ahLst/>
              <a:cxnLst/>
              <a:rect l="l" t="t" r="r" b="b"/>
              <a:pathLst>
                <a:path w="773430" h="384809" extrusionOk="0">
                  <a:moveTo>
                    <a:pt x="65303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128066"/>
                  </a:lnTo>
                  <a:lnTo>
                    <a:pt x="65303" y="128066"/>
                  </a:lnTo>
                  <a:lnTo>
                    <a:pt x="65303" y="2540"/>
                  </a:lnTo>
                  <a:lnTo>
                    <a:pt x="65303" y="0"/>
                  </a:lnTo>
                  <a:close/>
                </a:path>
                <a:path w="773430" h="384809" extrusionOk="0">
                  <a:moveTo>
                    <a:pt x="193497" y="191465"/>
                  </a:moveTo>
                  <a:lnTo>
                    <a:pt x="0" y="191465"/>
                  </a:lnTo>
                  <a:lnTo>
                    <a:pt x="0" y="192722"/>
                  </a:lnTo>
                  <a:lnTo>
                    <a:pt x="193497" y="192722"/>
                  </a:lnTo>
                  <a:lnTo>
                    <a:pt x="193497" y="191465"/>
                  </a:lnTo>
                  <a:close/>
                </a:path>
                <a:path w="773430" h="384809" extrusionOk="0">
                  <a:moveTo>
                    <a:pt x="257594" y="256120"/>
                  </a:moveTo>
                  <a:lnTo>
                    <a:pt x="193497" y="256120"/>
                  </a:lnTo>
                  <a:lnTo>
                    <a:pt x="193497" y="254850"/>
                  </a:lnTo>
                  <a:lnTo>
                    <a:pt x="64096" y="254850"/>
                  </a:lnTo>
                  <a:lnTo>
                    <a:pt x="64096" y="256120"/>
                  </a:lnTo>
                  <a:lnTo>
                    <a:pt x="128193" y="256120"/>
                  </a:lnTo>
                  <a:lnTo>
                    <a:pt x="128193" y="320789"/>
                  </a:lnTo>
                  <a:lnTo>
                    <a:pt x="192290" y="320789"/>
                  </a:lnTo>
                  <a:lnTo>
                    <a:pt x="192290" y="384187"/>
                  </a:lnTo>
                  <a:lnTo>
                    <a:pt x="257594" y="384187"/>
                  </a:lnTo>
                  <a:lnTo>
                    <a:pt x="257594" y="320789"/>
                  </a:lnTo>
                  <a:lnTo>
                    <a:pt x="257594" y="256120"/>
                  </a:lnTo>
                  <a:close/>
                </a:path>
                <a:path w="773430" h="384809" extrusionOk="0">
                  <a:moveTo>
                    <a:pt x="772833" y="125526"/>
                  </a:moveTo>
                  <a:lnTo>
                    <a:pt x="704126" y="125526"/>
                  </a:lnTo>
                  <a:lnTo>
                    <a:pt x="704126" y="65938"/>
                  </a:lnTo>
                  <a:lnTo>
                    <a:pt x="708672" y="65938"/>
                  </a:lnTo>
                  <a:lnTo>
                    <a:pt x="708672" y="63398"/>
                  </a:lnTo>
                  <a:lnTo>
                    <a:pt x="510324" y="63398"/>
                  </a:lnTo>
                  <a:lnTo>
                    <a:pt x="510324" y="65938"/>
                  </a:lnTo>
                  <a:lnTo>
                    <a:pt x="510324" y="125526"/>
                  </a:lnTo>
                  <a:lnTo>
                    <a:pt x="514883" y="125526"/>
                  </a:lnTo>
                  <a:lnTo>
                    <a:pt x="514883" y="126796"/>
                  </a:lnTo>
                  <a:lnTo>
                    <a:pt x="514883" y="130594"/>
                  </a:lnTo>
                  <a:lnTo>
                    <a:pt x="514883" y="188925"/>
                  </a:lnTo>
                  <a:lnTo>
                    <a:pt x="446290" y="188925"/>
                  </a:lnTo>
                  <a:lnTo>
                    <a:pt x="446290" y="190195"/>
                  </a:lnTo>
                  <a:lnTo>
                    <a:pt x="446290" y="193992"/>
                  </a:lnTo>
                  <a:lnTo>
                    <a:pt x="446290" y="253593"/>
                  </a:lnTo>
                  <a:lnTo>
                    <a:pt x="382143" y="253593"/>
                  </a:lnTo>
                  <a:lnTo>
                    <a:pt x="382143" y="322059"/>
                  </a:lnTo>
                  <a:lnTo>
                    <a:pt x="708672" y="322059"/>
                  </a:lnTo>
                  <a:lnTo>
                    <a:pt x="708672" y="318249"/>
                  </a:lnTo>
                  <a:lnTo>
                    <a:pt x="704126" y="318249"/>
                  </a:lnTo>
                  <a:lnTo>
                    <a:pt x="704126" y="258660"/>
                  </a:lnTo>
                  <a:lnTo>
                    <a:pt x="704126" y="257390"/>
                  </a:lnTo>
                  <a:lnTo>
                    <a:pt x="771613" y="257390"/>
                  </a:lnTo>
                  <a:lnTo>
                    <a:pt x="771613" y="258660"/>
                  </a:lnTo>
                  <a:lnTo>
                    <a:pt x="772833" y="258660"/>
                  </a:lnTo>
                  <a:lnTo>
                    <a:pt x="772833" y="257390"/>
                  </a:lnTo>
                  <a:lnTo>
                    <a:pt x="772833" y="254850"/>
                  </a:lnTo>
                  <a:lnTo>
                    <a:pt x="768286" y="254850"/>
                  </a:lnTo>
                  <a:lnTo>
                    <a:pt x="768286" y="253593"/>
                  </a:lnTo>
                  <a:lnTo>
                    <a:pt x="768286" y="193992"/>
                  </a:lnTo>
                  <a:lnTo>
                    <a:pt x="768286" y="190195"/>
                  </a:lnTo>
                  <a:lnTo>
                    <a:pt x="768286" y="188925"/>
                  </a:lnTo>
                  <a:lnTo>
                    <a:pt x="772833" y="188925"/>
                  </a:lnTo>
                  <a:lnTo>
                    <a:pt x="772833" y="130594"/>
                  </a:lnTo>
                  <a:lnTo>
                    <a:pt x="772833" y="126796"/>
                  </a:lnTo>
                  <a:lnTo>
                    <a:pt x="772833" y="125526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036574" y="1092643"/>
              <a:ext cx="2823845" cy="387350"/>
            </a:xfrm>
            <a:custGeom>
              <a:avLst/>
              <a:gdLst/>
              <a:ahLst/>
              <a:cxnLst/>
              <a:rect l="l" t="t" r="r" b="b"/>
              <a:pathLst>
                <a:path w="2823845" h="387350" extrusionOk="0">
                  <a:moveTo>
                    <a:pt x="900772" y="256120"/>
                  </a:moveTo>
                  <a:lnTo>
                    <a:pt x="769188" y="256120"/>
                  </a:lnTo>
                  <a:lnTo>
                    <a:pt x="769188" y="258660"/>
                  </a:lnTo>
                  <a:lnTo>
                    <a:pt x="900772" y="258660"/>
                  </a:lnTo>
                  <a:lnTo>
                    <a:pt x="900772" y="256120"/>
                  </a:lnTo>
                  <a:close/>
                </a:path>
                <a:path w="2823845" h="387350" extrusionOk="0">
                  <a:moveTo>
                    <a:pt x="900772" y="128066"/>
                  </a:moveTo>
                  <a:lnTo>
                    <a:pt x="769188" y="128066"/>
                  </a:lnTo>
                  <a:lnTo>
                    <a:pt x="769188" y="131864"/>
                  </a:lnTo>
                  <a:lnTo>
                    <a:pt x="900772" y="131864"/>
                  </a:lnTo>
                  <a:lnTo>
                    <a:pt x="900772" y="128066"/>
                  </a:lnTo>
                  <a:close/>
                </a:path>
                <a:path w="2823845" h="387350" extrusionOk="0">
                  <a:moveTo>
                    <a:pt x="2695232" y="384187"/>
                  </a:moveTo>
                  <a:lnTo>
                    <a:pt x="192341" y="384187"/>
                  </a:lnTo>
                  <a:lnTo>
                    <a:pt x="192341" y="386727"/>
                  </a:lnTo>
                  <a:lnTo>
                    <a:pt x="2695232" y="386727"/>
                  </a:lnTo>
                  <a:lnTo>
                    <a:pt x="2695232" y="384187"/>
                  </a:lnTo>
                  <a:close/>
                </a:path>
                <a:path w="2823845" h="387350" extrusionOk="0">
                  <a:moveTo>
                    <a:pt x="269523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91465"/>
                  </a:lnTo>
                  <a:lnTo>
                    <a:pt x="0" y="195262"/>
                  </a:lnTo>
                  <a:lnTo>
                    <a:pt x="64160" y="195262"/>
                  </a:lnTo>
                  <a:lnTo>
                    <a:pt x="64160" y="256120"/>
                  </a:lnTo>
                  <a:lnTo>
                    <a:pt x="64160" y="258660"/>
                  </a:lnTo>
                  <a:lnTo>
                    <a:pt x="128244" y="258660"/>
                  </a:lnTo>
                  <a:lnTo>
                    <a:pt x="128244" y="319519"/>
                  </a:lnTo>
                  <a:lnTo>
                    <a:pt x="128244" y="323329"/>
                  </a:lnTo>
                  <a:lnTo>
                    <a:pt x="259473" y="323329"/>
                  </a:lnTo>
                  <a:lnTo>
                    <a:pt x="259473" y="319519"/>
                  </a:lnTo>
                  <a:lnTo>
                    <a:pt x="195554" y="319519"/>
                  </a:lnTo>
                  <a:lnTo>
                    <a:pt x="195554" y="258660"/>
                  </a:lnTo>
                  <a:lnTo>
                    <a:pt x="195554" y="256120"/>
                  </a:lnTo>
                  <a:lnTo>
                    <a:pt x="131279" y="256120"/>
                  </a:lnTo>
                  <a:lnTo>
                    <a:pt x="131279" y="195262"/>
                  </a:lnTo>
                  <a:lnTo>
                    <a:pt x="131279" y="191465"/>
                  </a:lnTo>
                  <a:lnTo>
                    <a:pt x="67183" y="191465"/>
                  </a:lnTo>
                  <a:lnTo>
                    <a:pt x="67183" y="3810"/>
                  </a:lnTo>
                  <a:lnTo>
                    <a:pt x="2695232" y="3810"/>
                  </a:lnTo>
                  <a:lnTo>
                    <a:pt x="2695232" y="0"/>
                  </a:lnTo>
                  <a:close/>
                </a:path>
                <a:path w="2823845" h="387350" extrusionOk="0">
                  <a:moveTo>
                    <a:pt x="2759265" y="319519"/>
                  </a:moveTo>
                  <a:lnTo>
                    <a:pt x="320535" y="319519"/>
                  </a:lnTo>
                  <a:lnTo>
                    <a:pt x="320535" y="323329"/>
                  </a:lnTo>
                  <a:lnTo>
                    <a:pt x="2759265" y="323329"/>
                  </a:lnTo>
                  <a:lnTo>
                    <a:pt x="2759265" y="319519"/>
                  </a:lnTo>
                  <a:close/>
                </a:path>
                <a:path w="2823845" h="387350" extrusionOk="0">
                  <a:moveTo>
                    <a:pt x="2759265" y="64668"/>
                  </a:moveTo>
                  <a:lnTo>
                    <a:pt x="512876" y="64668"/>
                  </a:lnTo>
                  <a:lnTo>
                    <a:pt x="512876" y="67208"/>
                  </a:lnTo>
                  <a:lnTo>
                    <a:pt x="512876" y="191465"/>
                  </a:lnTo>
                  <a:lnTo>
                    <a:pt x="448716" y="191465"/>
                  </a:lnTo>
                  <a:lnTo>
                    <a:pt x="448716" y="195262"/>
                  </a:lnTo>
                  <a:lnTo>
                    <a:pt x="448716" y="256120"/>
                  </a:lnTo>
                  <a:lnTo>
                    <a:pt x="384619" y="256120"/>
                  </a:lnTo>
                  <a:lnTo>
                    <a:pt x="384619" y="258660"/>
                  </a:lnTo>
                  <a:lnTo>
                    <a:pt x="515912" y="258660"/>
                  </a:lnTo>
                  <a:lnTo>
                    <a:pt x="515912" y="256120"/>
                  </a:lnTo>
                  <a:lnTo>
                    <a:pt x="515912" y="195262"/>
                  </a:lnTo>
                  <a:lnTo>
                    <a:pt x="579945" y="195262"/>
                  </a:lnTo>
                  <a:lnTo>
                    <a:pt x="579945" y="191465"/>
                  </a:lnTo>
                  <a:lnTo>
                    <a:pt x="579945" y="67208"/>
                  </a:lnTo>
                  <a:lnTo>
                    <a:pt x="2759265" y="67208"/>
                  </a:lnTo>
                  <a:lnTo>
                    <a:pt x="2759265" y="64668"/>
                  </a:lnTo>
                  <a:close/>
                </a:path>
                <a:path w="2823845" h="387350" extrusionOk="0">
                  <a:moveTo>
                    <a:pt x="2823413" y="256120"/>
                  </a:moveTo>
                  <a:lnTo>
                    <a:pt x="2692196" y="256120"/>
                  </a:lnTo>
                  <a:lnTo>
                    <a:pt x="2692196" y="258660"/>
                  </a:lnTo>
                  <a:lnTo>
                    <a:pt x="2823413" y="258660"/>
                  </a:lnTo>
                  <a:lnTo>
                    <a:pt x="2823413" y="256120"/>
                  </a:lnTo>
                  <a:close/>
                </a:path>
                <a:path w="2823845" h="387350" extrusionOk="0">
                  <a:moveTo>
                    <a:pt x="2823413" y="128066"/>
                  </a:moveTo>
                  <a:lnTo>
                    <a:pt x="2692196" y="128066"/>
                  </a:lnTo>
                  <a:lnTo>
                    <a:pt x="2692196" y="131864"/>
                  </a:lnTo>
                  <a:lnTo>
                    <a:pt x="2823413" y="131864"/>
                  </a:lnTo>
                  <a:lnTo>
                    <a:pt x="2823413" y="1280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l="9372" t="24658" r="10447" b="24708"/>
          <a:stretch/>
        </p:blipFill>
        <p:spPr>
          <a:xfrm>
            <a:off x="15251375" y="9281841"/>
            <a:ext cx="2828924" cy="847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656696" y="8552212"/>
            <a:ext cx="2191384" cy="815341"/>
            <a:chOff x="6660121" y="7861324"/>
            <a:chExt cx="2191384" cy="815341"/>
          </a:xfrm>
        </p:grpSpPr>
        <p:sp>
          <p:nvSpPr>
            <p:cNvPr id="102" name="Google Shape;102;p1"/>
            <p:cNvSpPr/>
            <p:nvPr/>
          </p:nvSpPr>
          <p:spPr>
            <a:xfrm>
              <a:off x="6787997" y="7924926"/>
              <a:ext cx="1939290" cy="5715"/>
            </a:xfrm>
            <a:custGeom>
              <a:avLst/>
              <a:gdLst/>
              <a:ahLst/>
              <a:cxnLst/>
              <a:rect l="l" t="t" r="r" b="b"/>
              <a:pathLst>
                <a:path w="1939290" h="5715" extrusionOk="0">
                  <a:moveTo>
                    <a:pt x="927" y="2540"/>
                  </a:moveTo>
                  <a:lnTo>
                    <a:pt x="0" y="2540"/>
                  </a:lnTo>
                  <a:lnTo>
                    <a:pt x="0" y="3810"/>
                  </a:lnTo>
                  <a:lnTo>
                    <a:pt x="927" y="3810"/>
                  </a:lnTo>
                  <a:lnTo>
                    <a:pt x="927" y="2540"/>
                  </a:lnTo>
                  <a:close/>
                </a:path>
                <a:path w="1939290" h="5715" extrusionOk="0">
                  <a:moveTo>
                    <a:pt x="1939226" y="1270"/>
                  </a:moveTo>
                  <a:lnTo>
                    <a:pt x="1875624" y="1270"/>
                  </a:lnTo>
                  <a:lnTo>
                    <a:pt x="1875624" y="139"/>
                  </a:lnTo>
                  <a:lnTo>
                    <a:pt x="1875624" y="0"/>
                  </a:lnTo>
                  <a:lnTo>
                    <a:pt x="65836" y="0"/>
                  </a:lnTo>
                  <a:lnTo>
                    <a:pt x="65836" y="139"/>
                  </a:lnTo>
                  <a:lnTo>
                    <a:pt x="1485" y="139"/>
                  </a:lnTo>
                  <a:lnTo>
                    <a:pt x="1485" y="1270"/>
                  </a:lnTo>
                  <a:lnTo>
                    <a:pt x="1485" y="2540"/>
                  </a:lnTo>
                  <a:lnTo>
                    <a:pt x="124561" y="2540"/>
                  </a:lnTo>
                  <a:lnTo>
                    <a:pt x="124561" y="5092"/>
                  </a:lnTo>
                  <a:lnTo>
                    <a:pt x="1876132" y="5092"/>
                  </a:lnTo>
                  <a:lnTo>
                    <a:pt x="1876132" y="2540"/>
                  </a:lnTo>
                  <a:lnTo>
                    <a:pt x="1938667" y="2540"/>
                  </a:lnTo>
                  <a:lnTo>
                    <a:pt x="1938667" y="5092"/>
                  </a:lnTo>
                  <a:lnTo>
                    <a:pt x="1939226" y="5092"/>
                  </a:lnTo>
                  <a:lnTo>
                    <a:pt x="1939226" y="2540"/>
                  </a:lnTo>
                  <a:lnTo>
                    <a:pt x="1939226" y="127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6725970" y="7924926"/>
              <a:ext cx="2068195" cy="60325"/>
            </a:xfrm>
            <a:custGeom>
              <a:avLst/>
              <a:gdLst/>
              <a:ahLst/>
              <a:cxnLst/>
              <a:rect l="l" t="t" r="r" b="b"/>
              <a:pathLst>
                <a:path w="2068195" h="60325" extrusionOk="0">
                  <a:moveTo>
                    <a:pt x="2068029" y="5092"/>
                  </a:moveTo>
                  <a:lnTo>
                    <a:pt x="2001532" y="5092"/>
                  </a:lnTo>
                  <a:lnTo>
                    <a:pt x="2001532" y="3810"/>
                  </a:lnTo>
                  <a:lnTo>
                    <a:pt x="2001532" y="2540"/>
                  </a:lnTo>
                  <a:lnTo>
                    <a:pt x="2003539" y="2540"/>
                  </a:lnTo>
                  <a:lnTo>
                    <a:pt x="2003539" y="3810"/>
                  </a:lnTo>
                  <a:lnTo>
                    <a:pt x="2067293" y="3810"/>
                  </a:lnTo>
                  <a:lnTo>
                    <a:pt x="2067293" y="2336"/>
                  </a:lnTo>
                  <a:lnTo>
                    <a:pt x="2003539" y="2336"/>
                  </a:lnTo>
                  <a:lnTo>
                    <a:pt x="2003539" y="1270"/>
                  </a:lnTo>
                  <a:lnTo>
                    <a:pt x="1937651" y="1270"/>
                  </a:lnTo>
                  <a:lnTo>
                    <a:pt x="1937651" y="139"/>
                  </a:lnTo>
                  <a:lnTo>
                    <a:pt x="1937651" y="0"/>
                  </a:lnTo>
                  <a:lnTo>
                    <a:pt x="127863" y="0"/>
                  </a:lnTo>
                  <a:lnTo>
                    <a:pt x="127863" y="139"/>
                  </a:lnTo>
                  <a:lnTo>
                    <a:pt x="61785" y="139"/>
                  </a:lnTo>
                  <a:lnTo>
                    <a:pt x="61785" y="0"/>
                  </a:lnTo>
                  <a:lnTo>
                    <a:pt x="61468" y="0"/>
                  </a:lnTo>
                  <a:lnTo>
                    <a:pt x="61468" y="139"/>
                  </a:lnTo>
                  <a:lnTo>
                    <a:pt x="61468" y="1270"/>
                  </a:lnTo>
                  <a:lnTo>
                    <a:pt x="6146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62953" y="3810"/>
                  </a:lnTo>
                  <a:lnTo>
                    <a:pt x="62953" y="2540"/>
                  </a:lnTo>
                  <a:lnTo>
                    <a:pt x="186588" y="2540"/>
                  </a:lnTo>
                  <a:lnTo>
                    <a:pt x="186588" y="5092"/>
                  </a:lnTo>
                  <a:lnTo>
                    <a:pt x="186588" y="59778"/>
                  </a:lnTo>
                  <a:lnTo>
                    <a:pt x="1938159" y="59778"/>
                  </a:lnTo>
                  <a:lnTo>
                    <a:pt x="1938159" y="5092"/>
                  </a:lnTo>
                  <a:lnTo>
                    <a:pt x="1938159" y="2540"/>
                  </a:lnTo>
                  <a:lnTo>
                    <a:pt x="2000694" y="2540"/>
                  </a:lnTo>
                  <a:lnTo>
                    <a:pt x="2000694" y="3810"/>
                  </a:lnTo>
                  <a:lnTo>
                    <a:pt x="2000694" y="5092"/>
                  </a:lnTo>
                  <a:lnTo>
                    <a:pt x="2000694" y="58508"/>
                  </a:lnTo>
                  <a:lnTo>
                    <a:pt x="2000694" y="59778"/>
                  </a:lnTo>
                  <a:lnTo>
                    <a:pt x="2068029" y="59778"/>
                  </a:lnTo>
                  <a:lnTo>
                    <a:pt x="2068029" y="58508"/>
                  </a:lnTo>
                  <a:lnTo>
                    <a:pt x="2068029" y="5092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6662039" y="8553246"/>
              <a:ext cx="2186940" cy="2540"/>
            </a:xfrm>
            <a:custGeom>
              <a:avLst/>
              <a:gdLst/>
              <a:ahLst/>
              <a:cxnLst/>
              <a:rect l="l" t="t" r="r" b="b"/>
              <a:pathLst>
                <a:path w="2186940" h="2540" extrusionOk="0">
                  <a:moveTo>
                    <a:pt x="64439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64439" y="2540"/>
                  </a:lnTo>
                  <a:lnTo>
                    <a:pt x="64439" y="0"/>
                  </a:lnTo>
                  <a:close/>
                </a:path>
                <a:path w="2186940" h="2540" extrusionOk="0">
                  <a:moveTo>
                    <a:pt x="2029523" y="0"/>
                  </a:moveTo>
                  <a:lnTo>
                    <a:pt x="125958" y="0"/>
                  </a:lnTo>
                  <a:lnTo>
                    <a:pt x="125958" y="1117"/>
                  </a:lnTo>
                  <a:lnTo>
                    <a:pt x="2029523" y="1117"/>
                  </a:lnTo>
                  <a:lnTo>
                    <a:pt x="2029523" y="0"/>
                  </a:lnTo>
                  <a:close/>
                </a:path>
                <a:path w="2186940" h="2540" extrusionOk="0">
                  <a:moveTo>
                    <a:pt x="2186355" y="0"/>
                  </a:moveTo>
                  <a:lnTo>
                    <a:pt x="2031339" y="0"/>
                  </a:lnTo>
                  <a:lnTo>
                    <a:pt x="2031339" y="1117"/>
                  </a:lnTo>
                  <a:lnTo>
                    <a:pt x="2031339" y="2540"/>
                  </a:lnTo>
                  <a:lnTo>
                    <a:pt x="2186355" y="2540"/>
                  </a:lnTo>
                  <a:lnTo>
                    <a:pt x="2186355" y="1117"/>
                  </a:lnTo>
                  <a:lnTo>
                    <a:pt x="2186355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6662127" y="7983435"/>
              <a:ext cx="2188845" cy="571500"/>
            </a:xfrm>
            <a:custGeom>
              <a:avLst/>
              <a:gdLst/>
              <a:ahLst/>
              <a:cxnLst/>
              <a:rect l="l" t="t" r="r" b="b"/>
              <a:pathLst>
                <a:path w="2188845" h="571500" extrusionOk="0">
                  <a:moveTo>
                    <a:pt x="2188591" y="1270"/>
                  </a:moveTo>
                  <a:lnTo>
                    <a:pt x="126796" y="1270"/>
                  </a:lnTo>
                  <a:lnTo>
                    <a:pt x="126796" y="0"/>
                  </a:lnTo>
                  <a:lnTo>
                    <a:pt x="63842" y="0"/>
                  </a:lnTo>
                  <a:lnTo>
                    <a:pt x="63842" y="1270"/>
                  </a:lnTo>
                  <a:lnTo>
                    <a:pt x="0" y="1270"/>
                  </a:lnTo>
                  <a:lnTo>
                    <a:pt x="0" y="569810"/>
                  </a:lnTo>
                  <a:lnTo>
                    <a:pt x="0" y="571080"/>
                  </a:lnTo>
                  <a:lnTo>
                    <a:pt x="63842" y="571080"/>
                  </a:lnTo>
                  <a:lnTo>
                    <a:pt x="63842" y="569810"/>
                  </a:lnTo>
                  <a:lnTo>
                    <a:pt x="64350" y="569810"/>
                  </a:lnTo>
                  <a:lnTo>
                    <a:pt x="64350" y="570928"/>
                  </a:lnTo>
                  <a:lnTo>
                    <a:pt x="2002002" y="570928"/>
                  </a:lnTo>
                  <a:lnTo>
                    <a:pt x="2002002" y="569810"/>
                  </a:lnTo>
                  <a:lnTo>
                    <a:pt x="2064537" y="569810"/>
                  </a:lnTo>
                  <a:lnTo>
                    <a:pt x="2064537" y="570928"/>
                  </a:lnTo>
                  <a:lnTo>
                    <a:pt x="2188591" y="570928"/>
                  </a:lnTo>
                  <a:lnTo>
                    <a:pt x="2188591" y="569810"/>
                  </a:lnTo>
                  <a:lnTo>
                    <a:pt x="2188591" y="569252"/>
                  </a:lnTo>
                  <a:lnTo>
                    <a:pt x="2188591" y="127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725742" y="8618397"/>
              <a:ext cx="2065654" cy="1270"/>
            </a:xfrm>
            <a:custGeom>
              <a:avLst/>
              <a:gdLst/>
              <a:ahLst/>
              <a:cxnLst/>
              <a:rect l="l" t="t" r="r" b="b"/>
              <a:pathLst>
                <a:path w="2065654" h="1270" extrusionOk="0">
                  <a:moveTo>
                    <a:pt x="64020" y="0"/>
                  </a:moveTo>
                  <a:lnTo>
                    <a:pt x="0" y="0"/>
                  </a:lnTo>
                  <a:lnTo>
                    <a:pt x="0" y="977"/>
                  </a:lnTo>
                  <a:lnTo>
                    <a:pt x="64020" y="977"/>
                  </a:lnTo>
                  <a:lnTo>
                    <a:pt x="64020" y="0"/>
                  </a:lnTo>
                  <a:close/>
                </a:path>
                <a:path w="2065654" h="1270" extrusionOk="0">
                  <a:moveTo>
                    <a:pt x="2065286" y="0"/>
                  </a:moveTo>
                  <a:lnTo>
                    <a:pt x="2003767" y="0"/>
                  </a:lnTo>
                  <a:lnTo>
                    <a:pt x="2003767" y="977"/>
                  </a:lnTo>
                  <a:lnTo>
                    <a:pt x="2065286" y="977"/>
                  </a:lnTo>
                  <a:lnTo>
                    <a:pt x="2065286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725970" y="8554363"/>
              <a:ext cx="2067559" cy="64134"/>
            </a:xfrm>
            <a:custGeom>
              <a:avLst/>
              <a:gdLst/>
              <a:ahLst/>
              <a:cxnLst/>
              <a:rect l="l" t="t" r="r" b="b"/>
              <a:pathLst>
                <a:path w="2067559" h="64134" extrusionOk="0">
                  <a:moveTo>
                    <a:pt x="2067293" y="0"/>
                  </a:moveTo>
                  <a:lnTo>
                    <a:pt x="0" y="0"/>
                  </a:lnTo>
                  <a:lnTo>
                    <a:pt x="0" y="60858"/>
                  </a:lnTo>
                  <a:lnTo>
                    <a:pt x="0" y="64033"/>
                  </a:lnTo>
                  <a:lnTo>
                    <a:pt x="2067293" y="64033"/>
                  </a:lnTo>
                  <a:lnTo>
                    <a:pt x="2067293" y="60858"/>
                  </a:lnTo>
                  <a:lnTo>
                    <a:pt x="2067293" y="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789351" y="8676029"/>
              <a:ext cx="1938020" cy="636"/>
            </a:xfrm>
            <a:custGeom>
              <a:avLst/>
              <a:gdLst/>
              <a:ahLst/>
              <a:cxnLst/>
              <a:rect l="l" t="t" r="r" b="b"/>
              <a:pathLst>
                <a:path w="1938020" h="634" extrusionOk="0">
                  <a:moveTo>
                    <a:pt x="0" y="580"/>
                  </a:moveTo>
                  <a:lnTo>
                    <a:pt x="1938022" y="580"/>
                  </a:lnTo>
                  <a:lnTo>
                    <a:pt x="1938022" y="0"/>
                  </a:lnTo>
                  <a:lnTo>
                    <a:pt x="0" y="0"/>
                  </a:lnTo>
                  <a:lnTo>
                    <a:pt x="0" y="58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6789770" y="8618395"/>
              <a:ext cx="1939925" cy="57784"/>
            </a:xfrm>
            <a:custGeom>
              <a:avLst/>
              <a:gdLst/>
              <a:ahLst/>
              <a:cxnLst/>
              <a:rect l="l" t="t" r="r" b="b"/>
              <a:pathLst>
                <a:path w="1939925" h="57784" extrusionOk="0">
                  <a:moveTo>
                    <a:pt x="1939745" y="57634"/>
                  </a:moveTo>
                  <a:lnTo>
                    <a:pt x="0" y="57634"/>
                  </a:lnTo>
                  <a:lnTo>
                    <a:pt x="0" y="0"/>
                  </a:lnTo>
                  <a:lnTo>
                    <a:pt x="1939745" y="0"/>
                  </a:lnTo>
                  <a:lnTo>
                    <a:pt x="1939745" y="5763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6849973" y="7987245"/>
              <a:ext cx="1814195" cy="565784"/>
            </a:xfrm>
            <a:custGeom>
              <a:avLst/>
              <a:gdLst/>
              <a:ahLst/>
              <a:cxnLst/>
              <a:rect l="l" t="t" r="r" b="b"/>
              <a:pathLst>
                <a:path w="1814195" h="565784" extrusionOk="0">
                  <a:moveTo>
                    <a:pt x="250240" y="502488"/>
                  </a:moveTo>
                  <a:lnTo>
                    <a:pt x="125120" y="502488"/>
                  </a:lnTo>
                  <a:lnTo>
                    <a:pt x="0" y="502488"/>
                  </a:lnTo>
                  <a:lnTo>
                    <a:pt x="0" y="565213"/>
                  </a:lnTo>
                  <a:lnTo>
                    <a:pt x="250240" y="565213"/>
                  </a:lnTo>
                  <a:lnTo>
                    <a:pt x="250240" y="502488"/>
                  </a:lnTo>
                  <a:close/>
                </a:path>
                <a:path w="1814195" h="565784" extrusionOk="0">
                  <a:moveTo>
                    <a:pt x="312788" y="314159"/>
                  </a:moveTo>
                  <a:lnTo>
                    <a:pt x="250240" y="314159"/>
                  </a:lnTo>
                  <a:lnTo>
                    <a:pt x="250240" y="251485"/>
                  </a:lnTo>
                  <a:lnTo>
                    <a:pt x="62585" y="251485"/>
                  </a:lnTo>
                  <a:lnTo>
                    <a:pt x="62585" y="125920"/>
                  </a:lnTo>
                  <a:lnTo>
                    <a:pt x="62585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585" y="251841"/>
                  </a:lnTo>
                  <a:lnTo>
                    <a:pt x="62585" y="314261"/>
                  </a:lnTo>
                  <a:lnTo>
                    <a:pt x="125120" y="314261"/>
                  </a:lnTo>
                  <a:lnTo>
                    <a:pt x="250240" y="314261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88" y="502399"/>
                  </a:lnTo>
                  <a:lnTo>
                    <a:pt x="312788" y="440080"/>
                  </a:lnTo>
                  <a:lnTo>
                    <a:pt x="312788" y="314159"/>
                  </a:lnTo>
                  <a:close/>
                </a:path>
                <a:path w="1814195" h="565784" extrusionOk="0">
                  <a:moveTo>
                    <a:pt x="312788" y="546"/>
                  </a:moveTo>
                  <a:lnTo>
                    <a:pt x="187706" y="546"/>
                  </a:lnTo>
                  <a:lnTo>
                    <a:pt x="62585" y="546"/>
                  </a:lnTo>
                  <a:lnTo>
                    <a:pt x="62585" y="63271"/>
                  </a:lnTo>
                  <a:lnTo>
                    <a:pt x="312788" y="63271"/>
                  </a:lnTo>
                  <a:lnTo>
                    <a:pt x="312788" y="546"/>
                  </a:lnTo>
                  <a:close/>
                </a:path>
                <a:path w="1814195" h="565784" extrusionOk="0">
                  <a:moveTo>
                    <a:pt x="688200" y="0"/>
                  </a:moveTo>
                  <a:lnTo>
                    <a:pt x="375361" y="0"/>
                  </a:lnTo>
                  <a:lnTo>
                    <a:pt x="375361" y="63601"/>
                  </a:lnTo>
                  <a:lnTo>
                    <a:pt x="500494" y="63601"/>
                  </a:lnTo>
                  <a:lnTo>
                    <a:pt x="500494" y="564730"/>
                  </a:lnTo>
                  <a:lnTo>
                    <a:pt x="563029" y="564730"/>
                  </a:lnTo>
                  <a:lnTo>
                    <a:pt x="563029" y="63601"/>
                  </a:lnTo>
                  <a:lnTo>
                    <a:pt x="688200" y="63601"/>
                  </a:lnTo>
                  <a:lnTo>
                    <a:pt x="688200" y="0"/>
                  </a:lnTo>
                  <a:close/>
                </a:path>
                <a:path w="1814195" h="565784" extrusionOk="0">
                  <a:moveTo>
                    <a:pt x="1000937" y="546"/>
                  </a:moveTo>
                  <a:lnTo>
                    <a:pt x="813269" y="546"/>
                  </a:lnTo>
                  <a:lnTo>
                    <a:pt x="813269" y="63271"/>
                  </a:lnTo>
                  <a:lnTo>
                    <a:pt x="938352" y="63271"/>
                  </a:lnTo>
                  <a:lnTo>
                    <a:pt x="1000937" y="63271"/>
                  </a:lnTo>
                  <a:lnTo>
                    <a:pt x="1000937" y="546"/>
                  </a:lnTo>
                  <a:close/>
                </a:path>
                <a:path w="1814195" h="565784" extrusionOk="0">
                  <a:moveTo>
                    <a:pt x="1063510" y="63601"/>
                  </a:moveTo>
                  <a:lnTo>
                    <a:pt x="1000937" y="63601"/>
                  </a:lnTo>
                  <a:lnTo>
                    <a:pt x="1000937" y="125920"/>
                  </a:lnTo>
                  <a:lnTo>
                    <a:pt x="1000937" y="251841"/>
                  </a:lnTo>
                  <a:lnTo>
                    <a:pt x="813269" y="251841"/>
                  </a:lnTo>
                  <a:lnTo>
                    <a:pt x="813269" y="125920"/>
                  </a:lnTo>
                  <a:lnTo>
                    <a:pt x="813269" y="63601"/>
                  </a:lnTo>
                  <a:lnTo>
                    <a:pt x="750684" y="63601"/>
                  </a:lnTo>
                  <a:lnTo>
                    <a:pt x="750684" y="125920"/>
                  </a:lnTo>
                  <a:lnTo>
                    <a:pt x="750684" y="251841"/>
                  </a:lnTo>
                  <a:lnTo>
                    <a:pt x="750684" y="314159"/>
                  </a:lnTo>
                  <a:lnTo>
                    <a:pt x="750684" y="564730"/>
                  </a:lnTo>
                  <a:lnTo>
                    <a:pt x="813269" y="564730"/>
                  </a:lnTo>
                  <a:lnTo>
                    <a:pt x="813269" y="314159"/>
                  </a:lnTo>
                  <a:lnTo>
                    <a:pt x="1000937" y="314159"/>
                  </a:lnTo>
                  <a:lnTo>
                    <a:pt x="1000937" y="564730"/>
                  </a:lnTo>
                  <a:lnTo>
                    <a:pt x="1063510" y="564730"/>
                  </a:lnTo>
                  <a:lnTo>
                    <a:pt x="1063510" y="314159"/>
                  </a:lnTo>
                  <a:lnTo>
                    <a:pt x="1063510" y="251841"/>
                  </a:lnTo>
                  <a:lnTo>
                    <a:pt x="1063510" y="125920"/>
                  </a:lnTo>
                  <a:lnTo>
                    <a:pt x="1063510" y="63601"/>
                  </a:lnTo>
                  <a:close/>
                </a:path>
                <a:path w="1814195" h="565784" extrusionOk="0">
                  <a:moveTo>
                    <a:pt x="1376248" y="0"/>
                  </a:moveTo>
                  <a:lnTo>
                    <a:pt x="1126007" y="0"/>
                  </a:lnTo>
                  <a:lnTo>
                    <a:pt x="1126007" y="63601"/>
                  </a:lnTo>
                  <a:lnTo>
                    <a:pt x="1126007" y="251841"/>
                  </a:lnTo>
                  <a:lnTo>
                    <a:pt x="1126007" y="314159"/>
                  </a:lnTo>
                  <a:lnTo>
                    <a:pt x="1126007" y="564730"/>
                  </a:lnTo>
                  <a:lnTo>
                    <a:pt x="1188593" y="564730"/>
                  </a:lnTo>
                  <a:lnTo>
                    <a:pt x="1188593" y="314159"/>
                  </a:lnTo>
                  <a:lnTo>
                    <a:pt x="1376248" y="314159"/>
                  </a:lnTo>
                  <a:lnTo>
                    <a:pt x="1376248" y="251841"/>
                  </a:lnTo>
                  <a:lnTo>
                    <a:pt x="1188593" y="251841"/>
                  </a:lnTo>
                  <a:lnTo>
                    <a:pt x="1188593" y="63601"/>
                  </a:lnTo>
                  <a:lnTo>
                    <a:pt x="1376248" y="63601"/>
                  </a:lnTo>
                  <a:lnTo>
                    <a:pt x="1376248" y="0"/>
                  </a:lnTo>
                  <a:close/>
                </a:path>
                <a:path w="1814195" h="565784" extrusionOk="0">
                  <a:moveTo>
                    <a:pt x="1438795" y="314159"/>
                  </a:moveTo>
                  <a:lnTo>
                    <a:pt x="1376248" y="314159"/>
                  </a:lnTo>
                  <a:lnTo>
                    <a:pt x="1376248" y="440080"/>
                  </a:lnTo>
                  <a:lnTo>
                    <a:pt x="1376248" y="564730"/>
                  </a:lnTo>
                  <a:lnTo>
                    <a:pt x="1438795" y="564730"/>
                  </a:lnTo>
                  <a:lnTo>
                    <a:pt x="1438795" y="440080"/>
                  </a:lnTo>
                  <a:lnTo>
                    <a:pt x="1438795" y="314159"/>
                  </a:lnTo>
                  <a:close/>
                </a:path>
                <a:path w="1814195" h="565784" extrusionOk="0">
                  <a:moveTo>
                    <a:pt x="1438795" y="63601"/>
                  </a:moveTo>
                  <a:lnTo>
                    <a:pt x="1376248" y="63601"/>
                  </a:lnTo>
                  <a:lnTo>
                    <a:pt x="1376248" y="125920"/>
                  </a:lnTo>
                  <a:lnTo>
                    <a:pt x="1376248" y="251841"/>
                  </a:lnTo>
                  <a:lnTo>
                    <a:pt x="1438795" y="251841"/>
                  </a:lnTo>
                  <a:lnTo>
                    <a:pt x="1438795" y="125920"/>
                  </a:lnTo>
                  <a:lnTo>
                    <a:pt x="1438795" y="63601"/>
                  </a:lnTo>
                  <a:close/>
                </a:path>
                <a:path w="1814195" h="565784" extrusionOk="0">
                  <a:moveTo>
                    <a:pt x="1814156" y="0"/>
                  </a:moveTo>
                  <a:lnTo>
                    <a:pt x="1501381" y="0"/>
                  </a:lnTo>
                  <a:lnTo>
                    <a:pt x="1501381" y="63601"/>
                  </a:lnTo>
                  <a:lnTo>
                    <a:pt x="1626539" y="63601"/>
                  </a:lnTo>
                  <a:lnTo>
                    <a:pt x="1626539" y="564730"/>
                  </a:lnTo>
                  <a:lnTo>
                    <a:pt x="1689036" y="564730"/>
                  </a:lnTo>
                  <a:lnTo>
                    <a:pt x="1689036" y="63601"/>
                  </a:lnTo>
                  <a:lnTo>
                    <a:pt x="1814156" y="63601"/>
                  </a:lnTo>
                  <a:lnTo>
                    <a:pt x="1814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6787438" y="7987245"/>
              <a:ext cx="1997709" cy="688975"/>
            </a:xfrm>
            <a:custGeom>
              <a:avLst/>
              <a:gdLst/>
              <a:ahLst/>
              <a:cxnLst/>
              <a:rect l="l" t="t" r="r" b="b"/>
              <a:pathLst>
                <a:path w="1997709" h="688975" extrusionOk="0">
                  <a:moveTo>
                    <a:pt x="62484" y="502488"/>
                  </a:moveTo>
                  <a:lnTo>
                    <a:pt x="0" y="502488"/>
                  </a:lnTo>
                  <a:lnTo>
                    <a:pt x="0" y="565213"/>
                  </a:lnTo>
                  <a:lnTo>
                    <a:pt x="62484" y="565213"/>
                  </a:lnTo>
                  <a:lnTo>
                    <a:pt x="62484" y="502488"/>
                  </a:lnTo>
                  <a:close/>
                </a:path>
                <a:path w="1997709" h="688975" extrusionOk="0">
                  <a:moveTo>
                    <a:pt x="125069" y="251485"/>
                  </a:moveTo>
                  <a:lnTo>
                    <a:pt x="62534" y="251485"/>
                  </a:lnTo>
                  <a:lnTo>
                    <a:pt x="62534" y="125920"/>
                  </a:lnTo>
                  <a:lnTo>
                    <a:pt x="62534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484" y="251841"/>
                  </a:lnTo>
                  <a:lnTo>
                    <a:pt x="62484" y="314261"/>
                  </a:lnTo>
                  <a:lnTo>
                    <a:pt x="125069" y="314261"/>
                  </a:lnTo>
                  <a:lnTo>
                    <a:pt x="125069" y="251485"/>
                  </a:lnTo>
                  <a:close/>
                </a:path>
                <a:path w="1997709" h="688975" extrusionOk="0">
                  <a:moveTo>
                    <a:pt x="125069" y="546"/>
                  </a:moveTo>
                  <a:lnTo>
                    <a:pt x="62484" y="546"/>
                  </a:lnTo>
                  <a:lnTo>
                    <a:pt x="62484" y="63220"/>
                  </a:lnTo>
                  <a:lnTo>
                    <a:pt x="125069" y="63220"/>
                  </a:lnTo>
                  <a:lnTo>
                    <a:pt x="125069" y="546"/>
                  </a:lnTo>
                  <a:close/>
                </a:path>
                <a:path w="1997709" h="688975" extrusionOk="0">
                  <a:moveTo>
                    <a:pt x="312775" y="314159"/>
                  </a:moveTo>
                  <a:lnTo>
                    <a:pt x="250240" y="314159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75" y="502399"/>
                  </a:lnTo>
                  <a:lnTo>
                    <a:pt x="312775" y="440080"/>
                  </a:lnTo>
                  <a:lnTo>
                    <a:pt x="312775" y="314159"/>
                  </a:lnTo>
                  <a:close/>
                </a:path>
                <a:path w="1997709" h="688975" extrusionOk="0">
                  <a:moveTo>
                    <a:pt x="437857" y="546"/>
                  </a:moveTo>
                  <a:lnTo>
                    <a:pt x="375323" y="546"/>
                  </a:lnTo>
                  <a:lnTo>
                    <a:pt x="375323" y="63220"/>
                  </a:lnTo>
                  <a:lnTo>
                    <a:pt x="437857" y="63220"/>
                  </a:lnTo>
                  <a:lnTo>
                    <a:pt x="437857" y="546"/>
                  </a:lnTo>
                  <a:close/>
                </a:path>
                <a:path w="1997709" h="688975" extrusionOk="0">
                  <a:moveTo>
                    <a:pt x="563029" y="63601"/>
                  </a:moveTo>
                  <a:lnTo>
                    <a:pt x="500443" y="63601"/>
                  </a:lnTo>
                  <a:lnTo>
                    <a:pt x="500443" y="502399"/>
                  </a:lnTo>
                  <a:lnTo>
                    <a:pt x="500443" y="564730"/>
                  </a:lnTo>
                  <a:lnTo>
                    <a:pt x="563029" y="564730"/>
                  </a:lnTo>
                  <a:lnTo>
                    <a:pt x="563029" y="502399"/>
                  </a:lnTo>
                  <a:lnTo>
                    <a:pt x="563029" y="63601"/>
                  </a:lnTo>
                  <a:close/>
                </a:path>
                <a:path w="1997709" h="688975" extrusionOk="0">
                  <a:moveTo>
                    <a:pt x="813219" y="63601"/>
                  </a:moveTo>
                  <a:lnTo>
                    <a:pt x="750735" y="63601"/>
                  </a:lnTo>
                  <a:lnTo>
                    <a:pt x="750735" y="502399"/>
                  </a:lnTo>
                  <a:lnTo>
                    <a:pt x="750735" y="564730"/>
                  </a:lnTo>
                  <a:lnTo>
                    <a:pt x="813219" y="564730"/>
                  </a:lnTo>
                  <a:lnTo>
                    <a:pt x="813219" y="502399"/>
                  </a:lnTo>
                  <a:lnTo>
                    <a:pt x="813219" y="63601"/>
                  </a:lnTo>
                  <a:close/>
                </a:path>
                <a:path w="1997709" h="688975" extrusionOk="0">
                  <a:moveTo>
                    <a:pt x="875804" y="546"/>
                  </a:moveTo>
                  <a:lnTo>
                    <a:pt x="813219" y="546"/>
                  </a:lnTo>
                  <a:lnTo>
                    <a:pt x="813219" y="63220"/>
                  </a:lnTo>
                  <a:lnTo>
                    <a:pt x="875804" y="63220"/>
                  </a:lnTo>
                  <a:lnTo>
                    <a:pt x="875804" y="546"/>
                  </a:lnTo>
                  <a:close/>
                </a:path>
                <a:path w="1997709" h="688975" extrusionOk="0">
                  <a:moveTo>
                    <a:pt x="1063472" y="314159"/>
                  </a:moveTo>
                  <a:lnTo>
                    <a:pt x="1000887" y="314159"/>
                  </a:lnTo>
                  <a:lnTo>
                    <a:pt x="1000887" y="502399"/>
                  </a:lnTo>
                  <a:lnTo>
                    <a:pt x="1000887" y="564730"/>
                  </a:lnTo>
                  <a:lnTo>
                    <a:pt x="1063472" y="564730"/>
                  </a:lnTo>
                  <a:lnTo>
                    <a:pt x="1063472" y="502399"/>
                  </a:lnTo>
                  <a:lnTo>
                    <a:pt x="1063472" y="314159"/>
                  </a:lnTo>
                  <a:close/>
                </a:path>
                <a:path w="1997709" h="688975" extrusionOk="0">
                  <a:moveTo>
                    <a:pt x="1063472" y="63601"/>
                  </a:moveTo>
                  <a:lnTo>
                    <a:pt x="1000887" y="63601"/>
                  </a:lnTo>
                  <a:lnTo>
                    <a:pt x="1000887" y="188239"/>
                  </a:lnTo>
                  <a:lnTo>
                    <a:pt x="1000887" y="251841"/>
                  </a:lnTo>
                  <a:lnTo>
                    <a:pt x="1063472" y="251841"/>
                  </a:lnTo>
                  <a:lnTo>
                    <a:pt x="1063472" y="188239"/>
                  </a:lnTo>
                  <a:lnTo>
                    <a:pt x="1063472" y="63601"/>
                  </a:lnTo>
                  <a:close/>
                </a:path>
                <a:path w="1997709" h="688975" extrusionOk="0">
                  <a:moveTo>
                    <a:pt x="1188542" y="0"/>
                  </a:moveTo>
                  <a:lnTo>
                    <a:pt x="1126045" y="0"/>
                  </a:lnTo>
                  <a:lnTo>
                    <a:pt x="1126045" y="502399"/>
                  </a:lnTo>
                  <a:lnTo>
                    <a:pt x="1126045" y="564730"/>
                  </a:lnTo>
                  <a:lnTo>
                    <a:pt x="1188542" y="564730"/>
                  </a:lnTo>
                  <a:lnTo>
                    <a:pt x="1188542" y="502399"/>
                  </a:lnTo>
                  <a:lnTo>
                    <a:pt x="1188542" y="0"/>
                  </a:lnTo>
                  <a:close/>
                </a:path>
                <a:path w="1997709" h="688975" extrusionOk="0">
                  <a:moveTo>
                    <a:pt x="1438783" y="314159"/>
                  </a:moveTo>
                  <a:lnTo>
                    <a:pt x="1376248" y="314159"/>
                  </a:lnTo>
                  <a:lnTo>
                    <a:pt x="1376248" y="502399"/>
                  </a:lnTo>
                  <a:lnTo>
                    <a:pt x="1376248" y="564730"/>
                  </a:lnTo>
                  <a:lnTo>
                    <a:pt x="1438783" y="564730"/>
                  </a:lnTo>
                  <a:lnTo>
                    <a:pt x="1438783" y="502399"/>
                  </a:lnTo>
                  <a:lnTo>
                    <a:pt x="1438783" y="314159"/>
                  </a:lnTo>
                  <a:close/>
                </a:path>
                <a:path w="1997709" h="688975" extrusionOk="0">
                  <a:moveTo>
                    <a:pt x="1438783" y="63601"/>
                  </a:moveTo>
                  <a:lnTo>
                    <a:pt x="1376248" y="63601"/>
                  </a:lnTo>
                  <a:lnTo>
                    <a:pt x="1376248" y="188239"/>
                  </a:lnTo>
                  <a:lnTo>
                    <a:pt x="1376248" y="251841"/>
                  </a:lnTo>
                  <a:lnTo>
                    <a:pt x="1438783" y="251841"/>
                  </a:lnTo>
                  <a:lnTo>
                    <a:pt x="1438783" y="188239"/>
                  </a:lnTo>
                  <a:lnTo>
                    <a:pt x="1438783" y="63601"/>
                  </a:lnTo>
                  <a:close/>
                </a:path>
                <a:path w="1997709" h="688975" extrusionOk="0">
                  <a:moveTo>
                    <a:pt x="1563865" y="546"/>
                  </a:moveTo>
                  <a:lnTo>
                    <a:pt x="1501279" y="546"/>
                  </a:lnTo>
                  <a:lnTo>
                    <a:pt x="1501279" y="63220"/>
                  </a:lnTo>
                  <a:lnTo>
                    <a:pt x="1563865" y="63220"/>
                  </a:lnTo>
                  <a:lnTo>
                    <a:pt x="1563865" y="546"/>
                  </a:lnTo>
                  <a:close/>
                </a:path>
                <a:path w="1997709" h="688975" extrusionOk="0">
                  <a:moveTo>
                    <a:pt x="1689074" y="63601"/>
                  </a:moveTo>
                  <a:lnTo>
                    <a:pt x="1626450" y="63601"/>
                  </a:lnTo>
                  <a:lnTo>
                    <a:pt x="1626450" y="502399"/>
                  </a:lnTo>
                  <a:lnTo>
                    <a:pt x="1626450" y="564730"/>
                  </a:lnTo>
                  <a:lnTo>
                    <a:pt x="1689074" y="564730"/>
                  </a:lnTo>
                  <a:lnTo>
                    <a:pt x="1689074" y="502399"/>
                  </a:lnTo>
                  <a:lnTo>
                    <a:pt x="1689074" y="63601"/>
                  </a:lnTo>
                  <a:close/>
                </a:path>
                <a:path w="1997709" h="688975" extrusionOk="0">
                  <a:moveTo>
                    <a:pt x="1876691" y="627976"/>
                  </a:moveTo>
                  <a:lnTo>
                    <a:pt x="1751571" y="627976"/>
                  </a:lnTo>
                  <a:lnTo>
                    <a:pt x="65239" y="627976"/>
                  </a:lnTo>
                  <a:lnTo>
                    <a:pt x="65239" y="688555"/>
                  </a:lnTo>
                  <a:lnTo>
                    <a:pt x="1876691" y="688555"/>
                  </a:lnTo>
                  <a:lnTo>
                    <a:pt x="1876691" y="627976"/>
                  </a:lnTo>
                  <a:close/>
                </a:path>
                <a:path w="1997709" h="688975" extrusionOk="0">
                  <a:moveTo>
                    <a:pt x="1939226" y="565213"/>
                  </a:moveTo>
                  <a:lnTo>
                    <a:pt x="1876691" y="565213"/>
                  </a:lnTo>
                  <a:lnTo>
                    <a:pt x="1876691" y="627976"/>
                  </a:lnTo>
                  <a:lnTo>
                    <a:pt x="1877390" y="627976"/>
                  </a:lnTo>
                  <a:lnTo>
                    <a:pt x="1877390" y="624522"/>
                  </a:lnTo>
                  <a:lnTo>
                    <a:pt x="1939226" y="624522"/>
                  </a:lnTo>
                  <a:lnTo>
                    <a:pt x="1939226" y="565213"/>
                  </a:lnTo>
                  <a:close/>
                </a:path>
                <a:path w="1997709" h="688975" extrusionOk="0">
                  <a:moveTo>
                    <a:pt x="1997252" y="3822"/>
                  </a:moveTo>
                  <a:lnTo>
                    <a:pt x="1941233" y="3822"/>
                  </a:lnTo>
                  <a:lnTo>
                    <a:pt x="1941233" y="0"/>
                  </a:lnTo>
                  <a:lnTo>
                    <a:pt x="1939226" y="0"/>
                  </a:lnTo>
                  <a:lnTo>
                    <a:pt x="1939226" y="3822"/>
                  </a:lnTo>
                  <a:lnTo>
                    <a:pt x="1939226" y="564730"/>
                  </a:lnTo>
                  <a:lnTo>
                    <a:pt x="1997252" y="564730"/>
                  </a:lnTo>
                  <a:lnTo>
                    <a:pt x="1997252" y="382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6725132" y="7926196"/>
              <a:ext cx="2002154" cy="124459"/>
            </a:xfrm>
            <a:custGeom>
              <a:avLst/>
              <a:gdLst/>
              <a:ahLst/>
              <a:cxnLst/>
              <a:rect l="l" t="t" r="r" b="b"/>
              <a:pathLst>
                <a:path w="2002154" h="124459" extrusionOk="0">
                  <a:moveTo>
                    <a:pt x="62306" y="64770"/>
                  </a:moveTo>
                  <a:lnTo>
                    <a:pt x="0" y="64770"/>
                  </a:lnTo>
                  <a:lnTo>
                    <a:pt x="0" y="66141"/>
                  </a:lnTo>
                  <a:lnTo>
                    <a:pt x="0" y="124320"/>
                  </a:lnTo>
                  <a:lnTo>
                    <a:pt x="62306" y="124320"/>
                  </a:lnTo>
                  <a:lnTo>
                    <a:pt x="62306" y="66141"/>
                  </a:lnTo>
                  <a:lnTo>
                    <a:pt x="62306" y="64770"/>
                  </a:lnTo>
                  <a:close/>
                </a:path>
                <a:path w="2002154" h="124459" extrusionOk="0">
                  <a:moveTo>
                    <a:pt x="2001532" y="0"/>
                  </a:moveTo>
                  <a:lnTo>
                    <a:pt x="1938997" y="0"/>
                  </a:lnTo>
                  <a:lnTo>
                    <a:pt x="1938997" y="61595"/>
                  </a:lnTo>
                  <a:lnTo>
                    <a:pt x="2001532" y="61595"/>
                  </a:lnTo>
                  <a:lnTo>
                    <a:pt x="2001532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6789763" y="7861820"/>
              <a:ext cx="1939925" cy="2540"/>
            </a:xfrm>
            <a:custGeom>
              <a:avLst/>
              <a:gdLst/>
              <a:ahLst/>
              <a:cxnLst/>
              <a:rect l="l" t="t" r="r" b="b"/>
              <a:pathLst>
                <a:path w="1939925" h="2540" extrusionOk="0">
                  <a:moveTo>
                    <a:pt x="1875955" y="0"/>
                  </a:moveTo>
                  <a:lnTo>
                    <a:pt x="57416" y="0"/>
                  </a:lnTo>
                  <a:lnTo>
                    <a:pt x="57416" y="787"/>
                  </a:lnTo>
                  <a:lnTo>
                    <a:pt x="0" y="787"/>
                  </a:lnTo>
                  <a:lnTo>
                    <a:pt x="0" y="2057"/>
                  </a:lnTo>
                  <a:lnTo>
                    <a:pt x="62915" y="2057"/>
                  </a:lnTo>
                  <a:lnTo>
                    <a:pt x="62915" y="1409"/>
                  </a:lnTo>
                  <a:lnTo>
                    <a:pt x="1874367" y="1409"/>
                  </a:lnTo>
                  <a:lnTo>
                    <a:pt x="1874367" y="2057"/>
                  </a:lnTo>
                  <a:lnTo>
                    <a:pt x="1875205" y="2057"/>
                  </a:lnTo>
                  <a:lnTo>
                    <a:pt x="1875205" y="1409"/>
                  </a:lnTo>
                  <a:lnTo>
                    <a:pt x="1875955" y="1409"/>
                  </a:lnTo>
                  <a:lnTo>
                    <a:pt x="1875955" y="0"/>
                  </a:lnTo>
                  <a:close/>
                </a:path>
                <a:path w="1939925" h="2540" extrusionOk="0">
                  <a:moveTo>
                    <a:pt x="1939747" y="1409"/>
                  </a:moveTo>
                  <a:lnTo>
                    <a:pt x="1875955" y="1409"/>
                  </a:lnTo>
                  <a:lnTo>
                    <a:pt x="1875955" y="2057"/>
                  </a:lnTo>
                  <a:lnTo>
                    <a:pt x="1939747" y="2057"/>
                  </a:lnTo>
                  <a:lnTo>
                    <a:pt x="1939747" y="1409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6788924" y="7862607"/>
              <a:ext cx="1875790" cy="125095"/>
            </a:xfrm>
            <a:custGeom>
              <a:avLst/>
              <a:gdLst/>
              <a:ahLst/>
              <a:cxnLst/>
              <a:rect l="l" t="t" r="r" b="b"/>
              <a:pathLst>
                <a:path w="1875790" h="125095" extrusionOk="0">
                  <a:moveTo>
                    <a:pt x="1875205" y="0"/>
                  </a:moveTo>
                  <a:lnTo>
                    <a:pt x="63754" y="0"/>
                  </a:lnTo>
                  <a:lnTo>
                    <a:pt x="63754" y="62318"/>
                  </a:lnTo>
                  <a:lnTo>
                    <a:pt x="63754" y="63588"/>
                  </a:lnTo>
                  <a:lnTo>
                    <a:pt x="63754" y="64858"/>
                  </a:lnTo>
                  <a:lnTo>
                    <a:pt x="0" y="64858"/>
                  </a:lnTo>
                  <a:lnTo>
                    <a:pt x="0" y="124637"/>
                  </a:lnTo>
                  <a:lnTo>
                    <a:pt x="123634" y="124637"/>
                  </a:lnTo>
                  <a:lnTo>
                    <a:pt x="123634" y="64858"/>
                  </a:lnTo>
                  <a:lnTo>
                    <a:pt x="123634" y="63588"/>
                  </a:lnTo>
                  <a:lnTo>
                    <a:pt x="123634" y="62318"/>
                  </a:lnTo>
                  <a:lnTo>
                    <a:pt x="1875205" y="62318"/>
                  </a:lnTo>
                  <a:lnTo>
                    <a:pt x="1875205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6660121" y="7861324"/>
              <a:ext cx="2191384" cy="815340"/>
            </a:xfrm>
            <a:custGeom>
              <a:avLst/>
              <a:gdLst/>
              <a:ahLst/>
              <a:cxnLst/>
              <a:rect l="l" t="t" r="r" b="b"/>
              <a:pathLst>
                <a:path w="2191384" h="815340" extrusionOk="0">
                  <a:moveTo>
                    <a:pt x="193713" y="64871"/>
                  </a:moveTo>
                  <a:lnTo>
                    <a:pt x="63842" y="64871"/>
                  </a:lnTo>
                  <a:lnTo>
                    <a:pt x="63842" y="67411"/>
                  </a:lnTo>
                  <a:lnTo>
                    <a:pt x="193713" y="67411"/>
                  </a:lnTo>
                  <a:lnTo>
                    <a:pt x="193713" y="64871"/>
                  </a:lnTo>
                  <a:close/>
                </a:path>
                <a:path w="2191384" h="815340" extrusionOk="0">
                  <a:moveTo>
                    <a:pt x="2069719" y="0"/>
                  </a:moveTo>
                  <a:lnTo>
                    <a:pt x="127635" y="0"/>
                  </a:lnTo>
                  <a:lnTo>
                    <a:pt x="127635" y="2552"/>
                  </a:lnTo>
                  <a:lnTo>
                    <a:pt x="2069719" y="2552"/>
                  </a:lnTo>
                  <a:lnTo>
                    <a:pt x="2069719" y="0"/>
                  </a:lnTo>
                  <a:close/>
                </a:path>
                <a:path w="2191384" h="815340" extrusionOk="0">
                  <a:moveTo>
                    <a:pt x="2190826" y="122110"/>
                  </a:moveTo>
                  <a:lnTo>
                    <a:pt x="2133460" y="122110"/>
                  </a:lnTo>
                  <a:lnTo>
                    <a:pt x="2133460" y="67411"/>
                  </a:lnTo>
                  <a:lnTo>
                    <a:pt x="2133460" y="64871"/>
                  </a:lnTo>
                  <a:lnTo>
                    <a:pt x="2003501" y="64871"/>
                  </a:lnTo>
                  <a:lnTo>
                    <a:pt x="2003501" y="67411"/>
                  </a:lnTo>
                  <a:lnTo>
                    <a:pt x="2067344" y="67411"/>
                  </a:lnTo>
                  <a:lnTo>
                    <a:pt x="2067344" y="122110"/>
                  </a:lnTo>
                  <a:lnTo>
                    <a:pt x="2067344" y="131013"/>
                  </a:lnTo>
                  <a:lnTo>
                    <a:pt x="2124570" y="131013"/>
                  </a:lnTo>
                  <a:lnTo>
                    <a:pt x="2124570" y="691921"/>
                  </a:lnTo>
                  <a:lnTo>
                    <a:pt x="2067382" y="691921"/>
                  </a:lnTo>
                  <a:lnTo>
                    <a:pt x="2067382" y="694461"/>
                  </a:lnTo>
                  <a:lnTo>
                    <a:pt x="2067382" y="749147"/>
                  </a:lnTo>
                  <a:lnTo>
                    <a:pt x="2003501" y="749147"/>
                  </a:lnTo>
                  <a:lnTo>
                    <a:pt x="2003501" y="758050"/>
                  </a:lnTo>
                  <a:lnTo>
                    <a:pt x="2003501" y="812749"/>
                  </a:lnTo>
                  <a:lnTo>
                    <a:pt x="193713" y="812749"/>
                  </a:lnTo>
                  <a:lnTo>
                    <a:pt x="193713" y="758050"/>
                  </a:lnTo>
                  <a:lnTo>
                    <a:pt x="193713" y="749147"/>
                  </a:lnTo>
                  <a:lnTo>
                    <a:pt x="129971" y="749147"/>
                  </a:lnTo>
                  <a:lnTo>
                    <a:pt x="129971" y="694461"/>
                  </a:lnTo>
                  <a:lnTo>
                    <a:pt x="129971" y="691921"/>
                  </a:lnTo>
                  <a:lnTo>
                    <a:pt x="66357" y="691921"/>
                  </a:lnTo>
                  <a:lnTo>
                    <a:pt x="66357" y="131013"/>
                  </a:lnTo>
                  <a:lnTo>
                    <a:pt x="129971" y="131013"/>
                  </a:lnTo>
                  <a:lnTo>
                    <a:pt x="129971" y="122110"/>
                  </a:lnTo>
                  <a:lnTo>
                    <a:pt x="0" y="122110"/>
                  </a:lnTo>
                  <a:lnTo>
                    <a:pt x="0" y="131013"/>
                  </a:lnTo>
                  <a:lnTo>
                    <a:pt x="0" y="691921"/>
                  </a:lnTo>
                  <a:lnTo>
                    <a:pt x="0" y="694461"/>
                  </a:lnTo>
                  <a:lnTo>
                    <a:pt x="63842" y="694461"/>
                  </a:lnTo>
                  <a:lnTo>
                    <a:pt x="63842" y="749147"/>
                  </a:lnTo>
                  <a:lnTo>
                    <a:pt x="63842" y="758050"/>
                  </a:lnTo>
                  <a:lnTo>
                    <a:pt x="127635" y="758050"/>
                  </a:lnTo>
                  <a:lnTo>
                    <a:pt x="127635" y="812749"/>
                  </a:lnTo>
                  <a:lnTo>
                    <a:pt x="127635" y="815289"/>
                  </a:lnTo>
                  <a:lnTo>
                    <a:pt x="2069617" y="815289"/>
                  </a:lnTo>
                  <a:lnTo>
                    <a:pt x="2069617" y="812749"/>
                  </a:lnTo>
                  <a:lnTo>
                    <a:pt x="2069617" y="758050"/>
                  </a:lnTo>
                  <a:lnTo>
                    <a:pt x="2133371" y="758050"/>
                  </a:lnTo>
                  <a:lnTo>
                    <a:pt x="2133371" y="749147"/>
                  </a:lnTo>
                  <a:lnTo>
                    <a:pt x="2133371" y="694461"/>
                  </a:lnTo>
                  <a:lnTo>
                    <a:pt x="2190826" y="694461"/>
                  </a:lnTo>
                  <a:lnTo>
                    <a:pt x="2190826" y="691921"/>
                  </a:lnTo>
                  <a:lnTo>
                    <a:pt x="2190826" y="131013"/>
                  </a:lnTo>
                  <a:lnTo>
                    <a:pt x="2190826" y="122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1"/>
          <p:cNvGrpSpPr/>
          <p:nvPr/>
        </p:nvGrpSpPr>
        <p:grpSpPr>
          <a:xfrm>
            <a:off x="9434847" y="8547678"/>
            <a:ext cx="2196465" cy="816609"/>
            <a:chOff x="9438272" y="7856790"/>
            <a:chExt cx="2196465" cy="816609"/>
          </a:xfrm>
        </p:grpSpPr>
        <p:sp>
          <p:nvSpPr>
            <p:cNvPr id="117" name="Google Shape;117;p1"/>
            <p:cNvSpPr/>
            <p:nvPr/>
          </p:nvSpPr>
          <p:spPr>
            <a:xfrm>
              <a:off x="9442564" y="7856790"/>
              <a:ext cx="2188209" cy="815975"/>
            </a:xfrm>
            <a:custGeom>
              <a:avLst/>
              <a:gdLst/>
              <a:ahLst/>
              <a:cxnLst/>
              <a:rect l="l" t="t" r="r" b="b"/>
              <a:pathLst>
                <a:path w="2188209" h="815975" extrusionOk="0">
                  <a:moveTo>
                    <a:pt x="2002713" y="814882"/>
                  </a:moveTo>
                  <a:lnTo>
                    <a:pt x="184962" y="814882"/>
                  </a:lnTo>
                  <a:lnTo>
                    <a:pt x="184962" y="815835"/>
                  </a:lnTo>
                  <a:lnTo>
                    <a:pt x="2002713" y="815835"/>
                  </a:lnTo>
                  <a:lnTo>
                    <a:pt x="2002713" y="814882"/>
                  </a:lnTo>
                  <a:close/>
                </a:path>
                <a:path w="2188209" h="815975" extrusionOk="0">
                  <a:moveTo>
                    <a:pt x="2188070" y="126923"/>
                  </a:moveTo>
                  <a:lnTo>
                    <a:pt x="2186990" y="126923"/>
                  </a:lnTo>
                  <a:lnTo>
                    <a:pt x="2186990" y="123126"/>
                  </a:lnTo>
                  <a:lnTo>
                    <a:pt x="2131961" y="123126"/>
                  </a:lnTo>
                  <a:lnTo>
                    <a:pt x="2131961" y="121856"/>
                  </a:lnTo>
                  <a:lnTo>
                    <a:pt x="2130285" y="121856"/>
                  </a:lnTo>
                  <a:lnTo>
                    <a:pt x="2068220" y="121856"/>
                  </a:lnTo>
                  <a:lnTo>
                    <a:pt x="2068220" y="68541"/>
                  </a:lnTo>
                  <a:lnTo>
                    <a:pt x="2129790" y="68541"/>
                  </a:lnTo>
                  <a:lnTo>
                    <a:pt x="2129790" y="67271"/>
                  </a:lnTo>
                  <a:lnTo>
                    <a:pt x="2129790" y="66001"/>
                  </a:lnTo>
                  <a:lnTo>
                    <a:pt x="2068220" y="66001"/>
                  </a:lnTo>
                  <a:lnTo>
                    <a:pt x="2068220" y="64731"/>
                  </a:lnTo>
                  <a:lnTo>
                    <a:pt x="2068220" y="63461"/>
                  </a:lnTo>
                  <a:lnTo>
                    <a:pt x="2068220" y="6350"/>
                  </a:lnTo>
                  <a:lnTo>
                    <a:pt x="2068220" y="4673"/>
                  </a:lnTo>
                  <a:lnTo>
                    <a:pt x="2066010" y="4673"/>
                  </a:lnTo>
                  <a:lnTo>
                    <a:pt x="2066010" y="2540"/>
                  </a:lnTo>
                  <a:lnTo>
                    <a:pt x="2004631" y="2540"/>
                  </a:lnTo>
                  <a:lnTo>
                    <a:pt x="2004631" y="4673"/>
                  </a:lnTo>
                  <a:lnTo>
                    <a:pt x="189738" y="4673"/>
                  </a:lnTo>
                  <a:lnTo>
                    <a:pt x="189738" y="2540"/>
                  </a:lnTo>
                  <a:lnTo>
                    <a:pt x="2002320" y="2540"/>
                  </a:lnTo>
                  <a:lnTo>
                    <a:pt x="2002320" y="0"/>
                  </a:lnTo>
                  <a:lnTo>
                    <a:pt x="184962" y="0"/>
                  </a:lnTo>
                  <a:lnTo>
                    <a:pt x="184962" y="2540"/>
                  </a:lnTo>
                  <a:lnTo>
                    <a:pt x="127520" y="2540"/>
                  </a:lnTo>
                  <a:lnTo>
                    <a:pt x="127520" y="4673"/>
                  </a:lnTo>
                  <a:lnTo>
                    <a:pt x="126047" y="4673"/>
                  </a:lnTo>
                  <a:lnTo>
                    <a:pt x="126047" y="63461"/>
                  </a:lnTo>
                  <a:lnTo>
                    <a:pt x="126047" y="64731"/>
                  </a:lnTo>
                  <a:lnTo>
                    <a:pt x="126047" y="66001"/>
                  </a:lnTo>
                  <a:lnTo>
                    <a:pt x="63779" y="66001"/>
                  </a:lnTo>
                  <a:lnTo>
                    <a:pt x="63779" y="67271"/>
                  </a:lnTo>
                  <a:lnTo>
                    <a:pt x="63779" y="68541"/>
                  </a:lnTo>
                  <a:lnTo>
                    <a:pt x="63779" y="69811"/>
                  </a:lnTo>
                  <a:lnTo>
                    <a:pt x="126047" y="69811"/>
                  </a:lnTo>
                  <a:lnTo>
                    <a:pt x="126047" y="126923"/>
                  </a:lnTo>
                  <a:lnTo>
                    <a:pt x="125755" y="126923"/>
                  </a:lnTo>
                  <a:lnTo>
                    <a:pt x="125755" y="123126"/>
                  </a:lnTo>
                  <a:lnTo>
                    <a:pt x="125755" y="121856"/>
                  </a:lnTo>
                  <a:lnTo>
                    <a:pt x="63779" y="121856"/>
                  </a:lnTo>
                  <a:lnTo>
                    <a:pt x="63779" y="123126"/>
                  </a:lnTo>
                  <a:lnTo>
                    <a:pt x="0" y="123126"/>
                  </a:lnTo>
                  <a:lnTo>
                    <a:pt x="0" y="126923"/>
                  </a:lnTo>
                  <a:lnTo>
                    <a:pt x="0" y="127330"/>
                  </a:lnTo>
                  <a:lnTo>
                    <a:pt x="0" y="129463"/>
                  </a:lnTo>
                  <a:lnTo>
                    <a:pt x="63881" y="129463"/>
                  </a:lnTo>
                  <a:lnTo>
                    <a:pt x="63881" y="685419"/>
                  </a:lnTo>
                  <a:lnTo>
                    <a:pt x="2209" y="685419"/>
                  </a:lnTo>
                  <a:lnTo>
                    <a:pt x="2209" y="689216"/>
                  </a:lnTo>
                  <a:lnTo>
                    <a:pt x="63779" y="689216"/>
                  </a:lnTo>
                  <a:lnTo>
                    <a:pt x="63779" y="690486"/>
                  </a:lnTo>
                  <a:lnTo>
                    <a:pt x="63779" y="748880"/>
                  </a:lnTo>
                  <a:lnTo>
                    <a:pt x="63982" y="748880"/>
                  </a:lnTo>
                  <a:lnTo>
                    <a:pt x="63982" y="750150"/>
                  </a:lnTo>
                  <a:lnTo>
                    <a:pt x="63982" y="752690"/>
                  </a:lnTo>
                  <a:lnTo>
                    <a:pt x="65951" y="752690"/>
                  </a:lnTo>
                  <a:lnTo>
                    <a:pt x="127520" y="752690"/>
                  </a:lnTo>
                  <a:lnTo>
                    <a:pt x="127520" y="755218"/>
                  </a:lnTo>
                  <a:lnTo>
                    <a:pt x="127520" y="757758"/>
                  </a:lnTo>
                  <a:lnTo>
                    <a:pt x="127520" y="759028"/>
                  </a:lnTo>
                  <a:lnTo>
                    <a:pt x="127520" y="805992"/>
                  </a:lnTo>
                  <a:lnTo>
                    <a:pt x="127965" y="805992"/>
                  </a:lnTo>
                  <a:lnTo>
                    <a:pt x="127965" y="809802"/>
                  </a:lnTo>
                  <a:lnTo>
                    <a:pt x="2002015" y="809802"/>
                  </a:lnTo>
                  <a:lnTo>
                    <a:pt x="2002015" y="805992"/>
                  </a:lnTo>
                  <a:lnTo>
                    <a:pt x="2002269" y="805992"/>
                  </a:lnTo>
                  <a:lnTo>
                    <a:pt x="2002269" y="759028"/>
                  </a:lnTo>
                  <a:lnTo>
                    <a:pt x="2068410" y="759028"/>
                  </a:lnTo>
                  <a:lnTo>
                    <a:pt x="2068410" y="757758"/>
                  </a:lnTo>
                  <a:lnTo>
                    <a:pt x="2068410" y="755218"/>
                  </a:lnTo>
                  <a:lnTo>
                    <a:pt x="2068410" y="752690"/>
                  </a:lnTo>
                  <a:lnTo>
                    <a:pt x="2130679" y="752690"/>
                  </a:lnTo>
                  <a:lnTo>
                    <a:pt x="2132152" y="752690"/>
                  </a:lnTo>
                  <a:lnTo>
                    <a:pt x="2132152" y="748880"/>
                  </a:lnTo>
                  <a:lnTo>
                    <a:pt x="2132152" y="690486"/>
                  </a:lnTo>
                  <a:lnTo>
                    <a:pt x="2130679" y="690486"/>
                  </a:lnTo>
                  <a:lnTo>
                    <a:pt x="2130679" y="689216"/>
                  </a:lnTo>
                  <a:lnTo>
                    <a:pt x="2123783" y="689216"/>
                  </a:lnTo>
                  <a:lnTo>
                    <a:pt x="2065959" y="689216"/>
                  </a:lnTo>
                  <a:lnTo>
                    <a:pt x="2065959" y="687946"/>
                  </a:lnTo>
                  <a:lnTo>
                    <a:pt x="2065959" y="687463"/>
                  </a:lnTo>
                  <a:lnTo>
                    <a:pt x="2065959" y="685419"/>
                  </a:lnTo>
                  <a:lnTo>
                    <a:pt x="2065959" y="129463"/>
                  </a:lnTo>
                  <a:lnTo>
                    <a:pt x="2064334" y="129463"/>
                  </a:lnTo>
                  <a:lnTo>
                    <a:pt x="2064334" y="127330"/>
                  </a:lnTo>
                  <a:lnTo>
                    <a:pt x="2066302" y="127330"/>
                  </a:lnTo>
                  <a:lnTo>
                    <a:pt x="2066302" y="129463"/>
                  </a:lnTo>
                  <a:lnTo>
                    <a:pt x="2188070" y="129463"/>
                  </a:lnTo>
                  <a:lnTo>
                    <a:pt x="2188070" y="126923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9817468" y="7983714"/>
              <a:ext cx="1503679" cy="501650"/>
            </a:xfrm>
            <a:custGeom>
              <a:avLst/>
              <a:gdLst/>
              <a:ahLst/>
              <a:cxnLst/>
              <a:rect l="l" t="t" r="r" b="b"/>
              <a:pathLst>
                <a:path w="1503679" h="501650" extrusionOk="0">
                  <a:moveTo>
                    <a:pt x="187972" y="62992"/>
                  </a:moveTo>
                  <a:lnTo>
                    <a:pt x="125260" y="62992"/>
                  </a:lnTo>
                  <a:lnTo>
                    <a:pt x="125260" y="62204"/>
                  </a:lnTo>
                  <a:lnTo>
                    <a:pt x="125260" y="0"/>
                  </a:lnTo>
                  <a:lnTo>
                    <a:pt x="0" y="0"/>
                  </a:lnTo>
                  <a:lnTo>
                    <a:pt x="0" y="62204"/>
                  </a:lnTo>
                  <a:lnTo>
                    <a:pt x="0" y="63474"/>
                  </a:lnTo>
                  <a:lnTo>
                    <a:pt x="0" y="437908"/>
                  </a:lnTo>
                  <a:lnTo>
                    <a:pt x="977" y="437908"/>
                  </a:lnTo>
                  <a:lnTo>
                    <a:pt x="977" y="501370"/>
                  </a:lnTo>
                  <a:lnTo>
                    <a:pt x="62611" y="501370"/>
                  </a:lnTo>
                  <a:lnTo>
                    <a:pt x="62611" y="437908"/>
                  </a:lnTo>
                  <a:lnTo>
                    <a:pt x="62611" y="63474"/>
                  </a:lnTo>
                  <a:lnTo>
                    <a:pt x="125260" y="63474"/>
                  </a:lnTo>
                  <a:lnTo>
                    <a:pt x="125260" y="124396"/>
                  </a:lnTo>
                  <a:lnTo>
                    <a:pt x="125260" y="125628"/>
                  </a:lnTo>
                  <a:lnTo>
                    <a:pt x="187972" y="125628"/>
                  </a:lnTo>
                  <a:lnTo>
                    <a:pt x="187972" y="124396"/>
                  </a:lnTo>
                  <a:lnTo>
                    <a:pt x="187972" y="62992"/>
                  </a:lnTo>
                  <a:close/>
                </a:path>
                <a:path w="1503679" h="501650" extrusionOk="0">
                  <a:moveTo>
                    <a:pt x="250583" y="125666"/>
                  </a:moveTo>
                  <a:lnTo>
                    <a:pt x="187972" y="125666"/>
                  </a:lnTo>
                  <a:lnTo>
                    <a:pt x="187972" y="187858"/>
                  </a:lnTo>
                  <a:lnTo>
                    <a:pt x="188950" y="187858"/>
                  </a:lnTo>
                  <a:lnTo>
                    <a:pt x="188950" y="251320"/>
                  </a:lnTo>
                  <a:lnTo>
                    <a:pt x="250583" y="251320"/>
                  </a:lnTo>
                  <a:lnTo>
                    <a:pt x="250583" y="187858"/>
                  </a:lnTo>
                  <a:lnTo>
                    <a:pt x="250583" y="125666"/>
                  </a:lnTo>
                  <a:close/>
                </a:path>
                <a:path w="1503679" h="501650" extrusionOk="0">
                  <a:moveTo>
                    <a:pt x="312305" y="62992"/>
                  </a:moveTo>
                  <a:lnTo>
                    <a:pt x="250583" y="62992"/>
                  </a:lnTo>
                  <a:lnTo>
                    <a:pt x="250583" y="125628"/>
                  </a:lnTo>
                  <a:lnTo>
                    <a:pt x="312305" y="125628"/>
                  </a:lnTo>
                  <a:lnTo>
                    <a:pt x="312305" y="62992"/>
                  </a:lnTo>
                  <a:close/>
                </a:path>
                <a:path w="1503679" h="501650" extrusionOk="0">
                  <a:moveTo>
                    <a:pt x="438505" y="0"/>
                  </a:moveTo>
                  <a:lnTo>
                    <a:pt x="313283" y="0"/>
                  </a:lnTo>
                  <a:lnTo>
                    <a:pt x="313283" y="62204"/>
                  </a:lnTo>
                  <a:lnTo>
                    <a:pt x="313283" y="63474"/>
                  </a:lnTo>
                  <a:lnTo>
                    <a:pt x="375894" y="63474"/>
                  </a:lnTo>
                  <a:lnTo>
                    <a:pt x="375894" y="437908"/>
                  </a:lnTo>
                  <a:lnTo>
                    <a:pt x="375894" y="501370"/>
                  </a:lnTo>
                  <a:lnTo>
                    <a:pt x="437515" y="501370"/>
                  </a:lnTo>
                  <a:lnTo>
                    <a:pt x="437515" y="437908"/>
                  </a:lnTo>
                  <a:lnTo>
                    <a:pt x="438505" y="437908"/>
                  </a:lnTo>
                  <a:lnTo>
                    <a:pt x="438505" y="63474"/>
                  </a:lnTo>
                  <a:lnTo>
                    <a:pt x="438505" y="62204"/>
                  </a:lnTo>
                  <a:lnTo>
                    <a:pt x="438505" y="0"/>
                  </a:lnTo>
                  <a:close/>
                </a:path>
                <a:path w="1503679" h="501650" extrusionOk="0">
                  <a:moveTo>
                    <a:pt x="751789" y="0"/>
                  </a:moveTo>
                  <a:lnTo>
                    <a:pt x="501205" y="0"/>
                  </a:lnTo>
                  <a:lnTo>
                    <a:pt x="501205" y="63474"/>
                  </a:lnTo>
                  <a:lnTo>
                    <a:pt x="502196" y="63474"/>
                  </a:lnTo>
                  <a:lnTo>
                    <a:pt x="502196" y="187858"/>
                  </a:lnTo>
                  <a:lnTo>
                    <a:pt x="501205" y="187858"/>
                  </a:lnTo>
                  <a:lnTo>
                    <a:pt x="501205" y="251320"/>
                  </a:lnTo>
                  <a:lnTo>
                    <a:pt x="502196" y="251320"/>
                  </a:lnTo>
                  <a:lnTo>
                    <a:pt x="502196" y="437908"/>
                  </a:lnTo>
                  <a:lnTo>
                    <a:pt x="501205" y="437908"/>
                  </a:lnTo>
                  <a:lnTo>
                    <a:pt x="501205" y="501370"/>
                  </a:lnTo>
                  <a:lnTo>
                    <a:pt x="751789" y="501370"/>
                  </a:lnTo>
                  <a:lnTo>
                    <a:pt x="751789" y="437908"/>
                  </a:lnTo>
                  <a:lnTo>
                    <a:pt x="563816" y="437908"/>
                  </a:lnTo>
                  <a:lnTo>
                    <a:pt x="563816" y="251320"/>
                  </a:lnTo>
                  <a:lnTo>
                    <a:pt x="689178" y="251320"/>
                  </a:lnTo>
                  <a:lnTo>
                    <a:pt x="689178" y="187858"/>
                  </a:lnTo>
                  <a:lnTo>
                    <a:pt x="563816" y="187858"/>
                  </a:lnTo>
                  <a:lnTo>
                    <a:pt x="563816" y="63474"/>
                  </a:lnTo>
                  <a:lnTo>
                    <a:pt x="751789" y="63474"/>
                  </a:lnTo>
                  <a:lnTo>
                    <a:pt x="751789" y="0"/>
                  </a:lnTo>
                  <a:close/>
                </a:path>
                <a:path w="1503679" h="501650" extrusionOk="0">
                  <a:moveTo>
                    <a:pt x="1127734" y="187858"/>
                  </a:moveTo>
                  <a:lnTo>
                    <a:pt x="1126744" y="187858"/>
                  </a:lnTo>
                  <a:lnTo>
                    <a:pt x="1126744" y="125666"/>
                  </a:lnTo>
                  <a:lnTo>
                    <a:pt x="1126744" y="63474"/>
                  </a:lnTo>
                  <a:lnTo>
                    <a:pt x="1126744" y="0"/>
                  </a:lnTo>
                  <a:lnTo>
                    <a:pt x="1066050" y="0"/>
                  </a:lnTo>
                  <a:lnTo>
                    <a:pt x="1066050" y="63474"/>
                  </a:lnTo>
                  <a:lnTo>
                    <a:pt x="1066050" y="125666"/>
                  </a:lnTo>
                  <a:lnTo>
                    <a:pt x="1066050" y="187858"/>
                  </a:lnTo>
                  <a:lnTo>
                    <a:pt x="1002411" y="187858"/>
                  </a:lnTo>
                  <a:lnTo>
                    <a:pt x="1002411" y="186588"/>
                  </a:lnTo>
                  <a:lnTo>
                    <a:pt x="1002411" y="125666"/>
                  </a:lnTo>
                  <a:lnTo>
                    <a:pt x="939711" y="125666"/>
                  </a:lnTo>
                  <a:lnTo>
                    <a:pt x="939711" y="63474"/>
                  </a:lnTo>
                  <a:lnTo>
                    <a:pt x="877100" y="63474"/>
                  </a:lnTo>
                  <a:lnTo>
                    <a:pt x="877100" y="0"/>
                  </a:lnTo>
                  <a:lnTo>
                    <a:pt x="815479" y="0"/>
                  </a:lnTo>
                  <a:lnTo>
                    <a:pt x="815479" y="63474"/>
                  </a:lnTo>
                  <a:lnTo>
                    <a:pt x="814489" y="63474"/>
                  </a:lnTo>
                  <a:lnTo>
                    <a:pt x="814489" y="125666"/>
                  </a:lnTo>
                  <a:lnTo>
                    <a:pt x="814489" y="186588"/>
                  </a:lnTo>
                  <a:lnTo>
                    <a:pt x="814489" y="187858"/>
                  </a:lnTo>
                  <a:lnTo>
                    <a:pt x="815479" y="187858"/>
                  </a:lnTo>
                  <a:lnTo>
                    <a:pt x="815479" y="250050"/>
                  </a:lnTo>
                  <a:lnTo>
                    <a:pt x="815479" y="251320"/>
                  </a:lnTo>
                  <a:lnTo>
                    <a:pt x="815479" y="313512"/>
                  </a:lnTo>
                  <a:lnTo>
                    <a:pt x="814489" y="313512"/>
                  </a:lnTo>
                  <a:lnTo>
                    <a:pt x="814489" y="437908"/>
                  </a:lnTo>
                  <a:lnTo>
                    <a:pt x="815479" y="437908"/>
                  </a:lnTo>
                  <a:lnTo>
                    <a:pt x="815479" y="501370"/>
                  </a:lnTo>
                  <a:lnTo>
                    <a:pt x="877100" y="501370"/>
                  </a:lnTo>
                  <a:lnTo>
                    <a:pt x="877100" y="437908"/>
                  </a:lnTo>
                  <a:lnTo>
                    <a:pt x="877100" y="313512"/>
                  </a:lnTo>
                  <a:lnTo>
                    <a:pt x="877100" y="251320"/>
                  </a:lnTo>
                  <a:lnTo>
                    <a:pt x="877100" y="250050"/>
                  </a:lnTo>
                  <a:lnTo>
                    <a:pt x="877100" y="187858"/>
                  </a:lnTo>
                  <a:lnTo>
                    <a:pt x="939711" y="187858"/>
                  </a:lnTo>
                  <a:lnTo>
                    <a:pt x="939711" y="189128"/>
                  </a:lnTo>
                  <a:lnTo>
                    <a:pt x="939711" y="251320"/>
                  </a:lnTo>
                  <a:lnTo>
                    <a:pt x="1002411" y="251320"/>
                  </a:lnTo>
                  <a:lnTo>
                    <a:pt x="1002411" y="313512"/>
                  </a:lnTo>
                  <a:lnTo>
                    <a:pt x="1066050" y="313512"/>
                  </a:lnTo>
                  <a:lnTo>
                    <a:pt x="1066050" y="437908"/>
                  </a:lnTo>
                  <a:lnTo>
                    <a:pt x="1066050" y="501370"/>
                  </a:lnTo>
                  <a:lnTo>
                    <a:pt x="1127734" y="501370"/>
                  </a:lnTo>
                  <a:lnTo>
                    <a:pt x="1127734" y="437908"/>
                  </a:lnTo>
                  <a:lnTo>
                    <a:pt x="1127734" y="313512"/>
                  </a:lnTo>
                  <a:lnTo>
                    <a:pt x="1127734" y="251320"/>
                  </a:lnTo>
                  <a:lnTo>
                    <a:pt x="1127734" y="189128"/>
                  </a:lnTo>
                  <a:lnTo>
                    <a:pt x="1127734" y="187858"/>
                  </a:lnTo>
                  <a:close/>
                </a:path>
                <a:path w="1503679" h="501650" extrusionOk="0">
                  <a:moveTo>
                    <a:pt x="1253045" y="0"/>
                  </a:moveTo>
                  <a:lnTo>
                    <a:pt x="1191374" y="0"/>
                  </a:lnTo>
                  <a:lnTo>
                    <a:pt x="1191374" y="313512"/>
                  </a:lnTo>
                  <a:lnTo>
                    <a:pt x="1191374" y="437908"/>
                  </a:lnTo>
                  <a:lnTo>
                    <a:pt x="1253045" y="437908"/>
                  </a:lnTo>
                  <a:lnTo>
                    <a:pt x="1253045" y="313512"/>
                  </a:lnTo>
                  <a:lnTo>
                    <a:pt x="1253045" y="0"/>
                  </a:lnTo>
                  <a:close/>
                </a:path>
                <a:path w="1503679" h="501650" extrusionOk="0">
                  <a:moveTo>
                    <a:pt x="1441018" y="438518"/>
                  </a:moveTo>
                  <a:lnTo>
                    <a:pt x="1315656" y="438518"/>
                  </a:lnTo>
                  <a:lnTo>
                    <a:pt x="1253045" y="438518"/>
                  </a:lnTo>
                  <a:lnTo>
                    <a:pt x="1253045" y="501103"/>
                  </a:lnTo>
                  <a:lnTo>
                    <a:pt x="1441018" y="501103"/>
                  </a:lnTo>
                  <a:lnTo>
                    <a:pt x="1441018" y="438518"/>
                  </a:lnTo>
                  <a:close/>
                </a:path>
                <a:path w="1503679" h="501650" extrusionOk="0">
                  <a:moveTo>
                    <a:pt x="1503616" y="406"/>
                  </a:moveTo>
                  <a:lnTo>
                    <a:pt x="1441018" y="406"/>
                  </a:lnTo>
                  <a:lnTo>
                    <a:pt x="1441018" y="438518"/>
                  </a:lnTo>
                  <a:lnTo>
                    <a:pt x="1503616" y="438518"/>
                  </a:lnTo>
                  <a:lnTo>
                    <a:pt x="1503616" y="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9630727" y="7983714"/>
              <a:ext cx="1939290" cy="688340"/>
            </a:xfrm>
            <a:custGeom>
              <a:avLst/>
              <a:gdLst/>
              <a:ahLst/>
              <a:cxnLst/>
              <a:rect l="l" t="t" r="r" b="b"/>
              <a:pathLst>
                <a:path w="1939290" h="688340" extrusionOk="0">
                  <a:moveTo>
                    <a:pt x="187718" y="0"/>
                  </a:moveTo>
                  <a:lnTo>
                    <a:pt x="123101" y="0"/>
                  </a:lnTo>
                  <a:lnTo>
                    <a:pt x="123101" y="437908"/>
                  </a:lnTo>
                  <a:lnTo>
                    <a:pt x="123101" y="502640"/>
                  </a:lnTo>
                  <a:lnTo>
                    <a:pt x="187718" y="502640"/>
                  </a:lnTo>
                  <a:lnTo>
                    <a:pt x="187718" y="437908"/>
                  </a:lnTo>
                  <a:lnTo>
                    <a:pt x="187718" y="0"/>
                  </a:lnTo>
                  <a:close/>
                </a:path>
                <a:path w="1939290" h="688340" extrusionOk="0">
                  <a:moveTo>
                    <a:pt x="375691" y="124396"/>
                  </a:moveTo>
                  <a:lnTo>
                    <a:pt x="312991" y="124396"/>
                  </a:lnTo>
                  <a:lnTo>
                    <a:pt x="312991" y="62204"/>
                  </a:lnTo>
                  <a:lnTo>
                    <a:pt x="248361" y="62204"/>
                  </a:lnTo>
                  <a:lnTo>
                    <a:pt x="248361" y="124396"/>
                  </a:lnTo>
                  <a:lnTo>
                    <a:pt x="248361" y="126936"/>
                  </a:lnTo>
                  <a:lnTo>
                    <a:pt x="311023" y="126936"/>
                  </a:lnTo>
                  <a:lnTo>
                    <a:pt x="311023" y="187858"/>
                  </a:lnTo>
                  <a:lnTo>
                    <a:pt x="311023" y="251320"/>
                  </a:lnTo>
                  <a:lnTo>
                    <a:pt x="375691" y="251320"/>
                  </a:lnTo>
                  <a:lnTo>
                    <a:pt x="375691" y="187858"/>
                  </a:lnTo>
                  <a:lnTo>
                    <a:pt x="375691" y="126936"/>
                  </a:lnTo>
                  <a:lnTo>
                    <a:pt x="375691" y="124396"/>
                  </a:lnTo>
                  <a:close/>
                </a:path>
                <a:path w="1939290" h="688340" extrusionOk="0">
                  <a:moveTo>
                    <a:pt x="563613" y="62204"/>
                  </a:moveTo>
                  <a:lnTo>
                    <a:pt x="499046" y="62204"/>
                  </a:lnTo>
                  <a:lnTo>
                    <a:pt x="499046" y="437908"/>
                  </a:lnTo>
                  <a:lnTo>
                    <a:pt x="499046" y="502640"/>
                  </a:lnTo>
                  <a:lnTo>
                    <a:pt x="563613" y="502640"/>
                  </a:lnTo>
                  <a:lnTo>
                    <a:pt x="563613" y="437908"/>
                  </a:lnTo>
                  <a:lnTo>
                    <a:pt x="563613" y="62204"/>
                  </a:lnTo>
                  <a:close/>
                </a:path>
                <a:path w="1939290" h="688340" extrusionOk="0">
                  <a:moveTo>
                    <a:pt x="688936" y="0"/>
                  </a:moveTo>
                  <a:lnTo>
                    <a:pt x="624255" y="0"/>
                  </a:lnTo>
                  <a:lnTo>
                    <a:pt x="624255" y="437908"/>
                  </a:lnTo>
                  <a:lnTo>
                    <a:pt x="624255" y="502640"/>
                  </a:lnTo>
                  <a:lnTo>
                    <a:pt x="688936" y="502640"/>
                  </a:lnTo>
                  <a:lnTo>
                    <a:pt x="688936" y="437908"/>
                  </a:lnTo>
                  <a:lnTo>
                    <a:pt x="688936" y="0"/>
                  </a:lnTo>
                  <a:close/>
                </a:path>
                <a:path w="1939290" h="688340" extrusionOk="0">
                  <a:moveTo>
                    <a:pt x="1002220" y="0"/>
                  </a:moveTo>
                  <a:lnTo>
                    <a:pt x="937539" y="0"/>
                  </a:lnTo>
                  <a:lnTo>
                    <a:pt x="937539" y="437908"/>
                  </a:lnTo>
                  <a:lnTo>
                    <a:pt x="937539" y="502640"/>
                  </a:lnTo>
                  <a:lnTo>
                    <a:pt x="1002220" y="502640"/>
                  </a:lnTo>
                  <a:lnTo>
                    <a:pt x="1002220" y="437908"/>
                  </a:lnTo>
                  <a:lnTo>
                    <a:pt x="1002220" y="0"/>
                  </a:lnTo>
                  <a:close/>
                </a:path>
                <a:path w="1939290" h="688340" extrusionOk="0">
                  <a:moveTo>
                    <a:pt x="1252791" y="312242"/>
                  </a:moveTo>
                  <a:lnTo>
                    <a:pt x="1190142" y="312242"/>
                  </a:lnTo>
                  <a:lnTo>
                    <a:pt x="1190142" y="251320"/>
                  </a:lnTo>
                  <a:lnTo>
                    <a:pt x="1190142" y="250050"/>
                  </a:lnTo>
                  <a:lnTo>
                    <a:pt x="1127429" y="250050"/>
                  </a:lnTo>
                  <a:lnTo>
                    <a:pt x="1127429" y="186588"/>
                  </a:lnTo>
                  <a:lnTo>
                    <a:pt x="1062850" y="186588"/>
                  </a:lnTo>
                  <a:lnTo>
                    <a:pt x="1062850" y="250050"/>
                  </a:lnTo>
                  <a:lnTo>
                    <a:pt x="1062850" y="251320"/>
                  </a:lnTo>
                  <a:lnTo>
                    <a:pt x="1125461" y="251320"/>
                  </a:lnTo>
                  <a:lnTo>
                    <a:pt x="1125461" y="312242"/>
                  </a:lnTo>
                  <a:lnTo>
                    <a:pt x="1125461" y="314782"/>
                  </a:lnTo>
                  <a:lnTo>
                    <a:pt x="1188173" y="314782"/>
                  </a:lnTo>
                  <a:lnTo>
                    <a:pt x="1188173" y="502640"/>
                  </a:lnTo>
                  <a:lnTo>
                    <a:pt x="1252791" y="502640"/>
                  </a:lnTo>
                  <a:lnTo>
                    <a:pt x="1252791" y="314782"/>
                  </a:lnTo>
                  <a:lnTo>
                    <a:pt x="1252791" y="312242"/>
                  </a:lnTo>
                  <a:close/>
                </a:path>
                <a:path w="1939290" h="688340" extrusionOk="0">
                  <a:moveTo>
                    <a:pt x="1252791" y="0"/>
                  </a:moveTo>
                  <a:lnTo>
                    <a:pt x="1188173" y="0"/>
                  </a:lnTo>
                  <a:lnTo>
                    <a:pt x="1188173" y="125666"/>
                  </a:lnTo>
                  <a:lnTo>
                    <a:pt x="1188173" y="189128"/>
                  </a:lnTo>
                  <a:lnTo>
                    <a:pt x="1252791" y="189128"/>
                  </a:lnTo>
                  <a:lnTo>
                    <a:pt x="1252791" y="125666"/>
                  </a:lnTo>
                  <a:lnTo>
                    <a:pt x="1252791" y="0"/>
                  </a:lnTo>
                  <a:close/>
                </a:path>
                <a:path w="1939290" h="688340" extrusionOk="0">
                  <a:moveTo>
                    <a:pt x="1440764" y="437908"/>
                  </a:moveTo>
                  <a:lnTo>
                    <a:pt x="1378115" y="437908"/>
                  </a:lnTo>
                  <a:lnTo>
                    <a:pt x="1378115" y="0"/>
                  </a:lnTo>
                  <a:lnTo>
                    <a:pt x="1313484" y="0"/>
                  </a:lnTo>
                  <a:lnTo>
                    <a:pt x="1313484" y="437908"/>
                  </a:lnTo>
                  <a:lnTo>
                    <a:pt x="1313484" y="439178"/>
                  </a:lnTo>
                  <a:lnTo>
                    <a:pt x="1376146" y="439178"/>
                  </a:lnTo>
                  <a:lnTo>
                    <a:pt x="1376146" y="502640"/>
                  </a:lnTo>
                  <a:lnTo>
                    <a:pt x="1440764" y="502640"/>
                  </a:lnTo>
                  <a:lnTo>
                    <a:pt x="1440764" y="439178"/>
                  </a:lnTo>
                  <a:lnTo>
                    <a:pt x="1440764" y="437908"/>
                  </a:lnTo>
                  <a:close/>
                </a:path>
                <a:path w="1939290" h="688340" extrusionOk="0">
                  <a:moveTo>
                    <a:pt x="1628736" y="0"/>
                  </a:moveTo>
                  <a:lnTo>
                    <a:pt x="1564068" y="0"/>
                  </a:lnTo>
                  <a:lnTo>
                    <a:pt x="1564068" y="375716"/>
                  </a:lnTo>
                  <a:lnTo>
                    <a:pt x="1564068" y="439178"/>
                  </a:lnTo>
                  <a:lnTo>
                    <a:pt x="1628736" y="439178"/>
                  </a:lnTo>
                  <a:lnTo>
                    <a:pt x="1628736" y="375716"/>
                  </a:lnTo>
                  <a:lnTo>
                    <a:pt x="1628736" y="0"/>
                  </a:lnTo>
                  <a:close/>
                </a:path>
                <a:path w="1939290" h="688340" extrusionOk="0">
                  <a:moveTo>
                    <a:pt x="1939264" y="562292"/>
                  </a:moveTo>
                  <a:lnTo>
                    <a:pt x="1935619" y="562292"/>
                  </a:lnTo>
                  <a:lnTo>
                    <a:pt x="1935619" y="2540"/>
                  </a:lnTo>
                  <a:lnTo>
                    <a:pt x="1881784" y="2540"/>
                  </a:lnTo>
                  <a:lnTo>
                    <a:pt x="1881784" y="406"/>
                  </a:lnTo>
                  <a:lnTo>
                    <a:pt x="1881784" y="0"/>
                  </a:lnTo>
                  <a:lnTo>
                    <a:pt x="1877796" y="0"/>
                  </a:lnTo>
                  <a:lnTo>
                    <a:pt x="1877796" y="406"/>
                  </a:lnTo>
                  <a:lnTo>
                    <a:pt x="1877796" y="2540"/>
                  </a:lnTo>
                  <a:lnTo>
                    <a:pt x="1877796" y="562292"/>
                  </a:lnTo>
                  <a:lnTo>
                    <a:pt x="1815185" y="562292"/>
                  </a:lnTo>
                  <a:lnTo>
                    <a:pt x="1815185" y="625767"/>
                  </a:lnTo>
                  <a:lnTo>
                    <a:pt x="0" y="625767"/>
                  </a:lnTo>
                  <a:lnTo>
                    <a:pt x="0" y="628294"/>
                  </a:lnTo>
                  <a:lnTo>
                    <a:pt x="0" y="687959"/>
                  </a:lnTo>
                  <a:lnTo>
                    <a:pt x="1817154" y="687959"/>
                  </a:lnTo>
                  <a:lnTo>
                    <a:pt x="1817154" y="628294"/>
                  </a:lnTo>
                  <a:lnTo>
                    <a:pt x="1817992" y="628294"/>
                  </a:lnTo>
                  <a:lnTo>
                    <a:pt x="1817992" y="625767"/>
                  </a:lnTo>
                  <a:lnTo>
                    <a:pt x="1817992" y="624497"/>
                  </a:lnTo>
                  <a:lnTo>
                    <a:pt x="1895259" y="624497"/>
                  </a:lnTo>
                  <a:lnTo>
                    <a:pt x="1895259" y="620687"/>
                  </a:lnTo>
                  <a:lnTo>
                    <a:pt x="1895259" y="574992"/>
                  </a:lnTo>
                  <a:lnTo>
                    <a:pt x="1939264" y="574992"/>
                  </a:lnTo>
                  <a:lnTo>
                    <a:pt x="1939264" y="567372"/>
                  </a:lnTo>
                  <a:lnTo>
                    <a:pt x="1939264" y="563562"/>
                  </a:lnTo>
                  <a:lnTo>
                    <a:pt x="1939264" y="56229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9504375" y="7859330"/>
              <a:ext cx="2005965" cy="187959"/>
            </a:xfrm>
            <a:custGeom>
              <a:avLst/>
              <a:gdLst/>
              <a:ahLst/>
              <a:cxnLst/>
              <a:rect l="l" t="t" r="r" b="b"/>
              <a:pathLst>
                <a:path w="2005965" h="187959" extrusionOk="0">
                  <a:moveTo>
                    <a:pt x="62458" y="127990"/>
                  </a:moveTo>
                  <a:lnTo>
                    <a:pt x="0" y="127990"/>
                  </a:lnTo>
                  <a:lnTo>
                    <a:pt x="0" y="130733"/>
                  </a:lnTo>
                  <a:lnTo>
                    <a:pt x="0" y="187337"/>
                  </a:lnTo>
                  <a:lnTo>
                    <a:pt x="62458" y="187337"/>
                  </a:lnTo>
                  <a:lnTo>
                    <a:pt x="62458" y="130733"/>
                  </a:lnTo>
                  <a:lnTo>
                    <a:pt x="62458" y="127990"/>
                  </a:lnTo>
                  <a:close/>
                </a:path>
                <a:path w="2005965" h="187959" extrusionOk="0">
                  <a:moveTo>
                    <a:pt x="1942820" y="0"/>
                  </a:moveTo>
                  <a:lnTo>
                    <a:pt x="127927" y="0"/>
                  </a:lnTo>
                  <a:lnTo>
                    <a:pt x="127927" y="62191"/>
                  </a:lnTo>
                  <a:lnTo>
                    <a:pt x="127927" y="64731"/>
                  </a:lnTo>
                  <a:lnTo>
                    <a:pt x="63944" y="64731"/>
                  </a:lnTo>
                  <a:lnTo>
                    <a:pt x="63944" y="124383"/>
                  </a:lnTo>
                  <a:lnTo>
                    <a:pt x="187833" y="124383"/>
                  </a:lnTo>
                  <a:lnTo>
                    <a:pt x="187833" y="64731"/>
                  </a:lnTo>
                  <a:lnTo>
                    <a:pt x="187833" y="62191"/>
                  </a:lnTo>
                  <a:lnTo>
                    <a:pt x="1942820" y="62191"/>
                  </a:lnTo>
                  <a:lnTo>
                    <a:pt x="1942820" y="0"/>
                  </a:lnTo>
                  <a:close/>
                </a:path>
                <a:path w="2005965" h="187959" extrusionOk="0">
                  <a:moveTo>
                    <a:pt x="2005418" y="64122"/>
                  </a:moveTo>
                  <a:lnTo>
                    <a:pt x="1943455" y="64122"/>
                  </a:lnTo>
                  <a:lnTo>
                    <a:pt x="1943455" y="62255"/>
                  </a:lnTo>
                  <a:lnTo>
                    <a:pt x="1942820" y="62255"/>
                  </a:lnTo>
                  <a:lnTo>
                    <a:pt x="1942820" y="124790"/>
                  </a:lnTo>
                  <a:lnTo>
                    <a:pt x="2005418" y="124790"/>
                  </a:lnTo>
                  <a:lnTo>
                    <a:pt x="2005418" y="64122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9438272" y="7856790"/>
              <a:ext cx="2196465" cy="816609"/>
            </a:xfrm>
            <a:custGeom>
              <a:avLst/>
              <a:gdLst/>
              <a:ahLst/>
              <a:cxnLst/>
              <a:rect l="l" t="t" r="r" b="b"/>
              <a:pathLst>
                <a:path w="2196465" h="816609" extrusionOk="0">
                  <a:moveTo>
                    <a:pt x="2138908" y="64731"/>
                  </a:moveTo>
                  <a:lnTo>
                    <a:pt x="2074926" y="64731"/>
                  </a:lnTo>
                  <a:lnTo>
                    <a:pt x="2074926" y="5080"/>
                  </a:lnTo>
                  <a:lnTo>
                    <a:pt x="2074926" y="1270"/>
                  </a:lnTo>
                  <a:lnTo>
                    <a:pt x="2074926" y="0"/>
                  </a:lnTo>
                  <a:lnTo>
                    <a:pt x="185318" y="0"/>
                  </a:lnTo>
                  <a:lnTo>
                    <a:pt x="185318" y="1270"/>
                  </a:lnTo>
                  <a:lnTo>
                    <a:pt x="127825" y="1270"/>
                  </a:lnTo>
                  <a:lnTo>
                    <a:pt x="127825" y="5080"/>
                  </a:lnTo>
                  <a:lnTo>
                    <a:pt x="127825" y="64731"/>
                  </a:lnTo>
                  <a:lnTo>
                    <a:pt x="63842" y="64731"/>
                  </a:lnTo>
                  <a:lnTo>
                    <a:pt x="63842" y="68541"/>
                  </a:lnTo>
                  <a:lnTo>
                    <a:pt x="196151" y="68541"/>
                  </a:lnTo>
                  <a:lnTo>
                    <a:pt x="196151" y="64731"/>
                  </a:lnTo>
                  <a:lnTo>
                    <a:pt x="196151" y="5080"/>
                  </a:lnTo>
                  <a:lnTo>
                    <a:pt x="2006650" y="5080"/>
                  </a:lnTo>
                  <a:lnTo>
                    <a:pt x="2006650" y="64731"/>
                  </a:lnTo>
                  <a:lnTo>
                    <a:pt x="2006650" y="68541"/>
                  </a:lnTo>
                  <a:lnTo>
                    <a:pt x="2138908" y="68541"/>
                  </a:lnTo>
                  <a:lnTo>
                    <a:pt x="2138908" y="64731"/>
                  </a:lnTo>
                  <a:close/>
                </a:path>
                <a:path w="2196465" h="816609" extrusionOk="0">
                  <a:moveTo>
                    <a:pt x="2196198" y="690486"/>
                  </a:moveTo>
                  <a:lnTo>
                    <a:pt x="2070544" y="690486"/>
                  </a:lnTo>
                  <a:lnTo>
                    <a:pt x="2070544" y="694296"/>
                  </a:lnTo>
                  <a:lnTo>
                    <a:pt x="2070544" y="747610"/>
                  </a:lnTo>
                  <a:lnTo>
                    <a:pt x="2006561" y="747610"/>
                  </a:lnTo>
                  <a:lnTo>
                    <a:pt x="2006561" y="757758"/>
                  </a:lnTo>
                  <a:lnTo>
                    <a:pt x="2006561" y="811072"/>
                  </a:lnTo>
                  <a:lnTo>
                    <a:pt x="196151" y="811072"/>
                  </a:lnTo>
                  <a:lnTo>
                    <a:pt x="196151" y="759028"/>
                  </a:lnTo>
                  <a:lnTo>
                    <a:pt x="196151" y="747610"/>
                  </a:lnTo>
                  <a:lnTo>
                    <a:pt x="132156" y="747610"/>
                  </a:lnTo>
                  <a:lnTo>
                    <a:pt x="132156" y="694296"/>
                  </a:lnTo>
                  <a:lnTo>
                    <a:pt x="132156" y="690486"/>
                  </a:lnTo>
                  <a:lnTo>
                    <a:pt x="68173" y="690486"/>
                  </a:lnTo>
                  <a:lnTo>
                    <a:pt x="68173" y="133273"/>
                  </a:lnTo>
                  <a:lnTo>
                    <a:pt x="132156" y="133273"/>
                  </a:lnTo>
                  <a:lnTo>
                    <a:pt x="132156" y="121856"/>
                  </a:lnTo>
                  <a:lnTo>
                    <a:pt x="0" y="121856"/>
                  </a:lnTo>
                  <a:lnTo>
                    <a:pt x="0" y="133273"/>
                  </a:lnTo>
                  <a:lnTo>
                    <a:pt x="0" y="690486"/>
                  </a:lnTo>
                  <a:lnTo>
                    <a:pt x="0" y="694296"/>
                  </a:lnTo>
                  <a:lnTo>
                    <a:pt x="63995" y="694296"/>
                  </a:lnTo>
                  <a:lnTo>
                    <a:pt x="63995" y="747610"/>
                  </a:lnTo>
                  <a:lnTo>
                    <a:pt x="63995" y="759028"/>
                  </a:lnTo>
                  <a:lnTo>
                    <a:pt x="127977" y="759028"/>
                  </a:lnTo>
                  <a:lnTo>
                    <a:pt x="127977" y="811072"/>
                  </a:lnTo>
                  <a:lnTo>
                    <a:pt x="127977" y="816152"/>
                  </a:lnTo>
                  <a:lnTo>
                    <a:pt x="2075065" y="816152"/>
                  </a:lnTo>
                  <a:lnTo>
                    <a:pt x="2075065" y="811072"/>
                  </a:lnTo>
                  <a:lnTo>
                    <a:pt x="2075065" y="757758"/>
                  </a:lnTo>
                  <a:lnTo>
                    <a:pt x="2139061" y="757758"/>
                  </a:lnTo>
                  <a:lnTo>
                    <a:pt x="2139061" y="747610"/>
                  </a:lnTo>
                  <a:lnTo>
                    <a:pt x="2139061" y="694296"/>
                  </a:lnTo>
                  <a:lnTo>
                    <a:pt x="2196198" y="694296"/>
                  </a:lnTo>
                  <a:lnTo>
                    <a:pt x="2196198" y="690486"/>
                  </a:lnTo>
                  <a:close/>
                </a:path>
                <a:path w="2196465" h="816609" extrusionOk="0">
                  <a:moveTo>
                    <a:pt x="2196198" y="121856"/>
                  </a:moveTo>
                  <a:lnTo>
                    <a:pt x="2070646" y="121856"/>
                  </a:lnTo>
                  <a:lnTo>
                    <a:pt x="2070646" y="133273"/>
                  </a:lnTo>
                  <a:lnTo>
                    <a:pt x="2196198" y="133273"/>
                  </a:lnTo>
                  <a:lnTo>
                    <a:pt x="2196198" y="121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"/>
          <p:cNvSpPr txBox="1"/>
          <p:nvPr/>
        </p:nvSpPr>
        <p:spPr>
          <a:xfrm>
            <a:off x="1709975" y="6689213"/>
            <a:ext cx="683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Авторы: Егорова Мария и Мескин Андрей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1709978" y="7348450"/>
            <a:ext cx="690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Преподаватель: Рогонов Степан Алексеевич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10251375" y="6689225"/>
            <a:ext cx="6906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Площадка: Тверской областной центр юных техников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5" name="Google Shape;125;p1"/>
          <p:cNvGrpSpPr/>
          <p:nvPr/>
        </p:nvGrpSpPr>
        <p:grpSpPr>
          <a:xfrm>
            <a:off x="1036573" y="6669526"/>
            <a:ext cx="609600" cy="562609"/>
            <a:chOff x="7170391" y="6067357"/>
            <a:chExt cx="609600" cy="562609"/>
          </a:xfrm>
        </p:grpSpPr>
        <p:sp>
          <p:nvSpPr>
            <p:cNvPr id="126" name="Google Shape;126;p1"/>
            <p:cNvSpPr/>
            <p:nvPr/>
          </p:nvSpPr>
          <p:spPr>
            <a:xfrm>
              <a:off x="7171317" y="6068394"/>
              <a:ext cx="607695" cy="559434"/>
            </a:xfrm>
            <a:custGeom>
              <a:avLst/>
              <a:gdLst/>
              <a:ahLst/>
              <a:cxnLst/>
              <a:rect l="l" t="t" r="r" b="b"/>
              <a:pathLst>
                <a:path w="607695" h="559434" extrusionOk="0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7492860" y="6148145"/>
              <a:ext cx="204470" cy="198754"/>
            </a:xfrm>
            <a:custGeom>
              <a:avLst/>
              <a:gdLst/>
              <a:ahLst/>
              <a:cxnLst/>
              <a:rect l="l" t="t" r="r" b="b"/>
              <a:pathLst>
                <a:path w="204470" h="198754" extrusionOk="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w="204470" h="198754" extrusionOk="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w="204470" h="198754" extrusionOk="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w="204470" h="198754" extrusionOk="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7170391" y="6067357"/>
              <a:ext cx="609600" cy="562609"/>
            </a:xfrm>
            <a:custGeom>
              <a:avLst/>
              <a:gdLst/>
              <a:ahLst/>
              <a:cxnLst/>
              <a:rect l="l" t="t" r="r" b="b"/>
              <a:pathLst>
                <a:path w="609600" h="562609" extrusionOk="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w="609600" h="562609" extrusionOk="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w="609600" h="562609" extrusionOk="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w="609600" h="562609" extrusionOk="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w="609600" h="562609" extrusionOk="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w="609600" h="562609" extrusionOk="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w="609600" h="562609" extrusionOk="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w="609600" h="562609" extrusionOk="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w="609600" h="562609" extrusionOk="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w="609600" h="562609" extrusionOk="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w="609600" h="562609" extrusionOk="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w="609600" h="562609" extrusionOk="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w="609600" h="562609" extrusionOk="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w="609600" h="562609" extrusionOk="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w="609600" h="562609" extrusionOk="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w="609600" h="562609" extrusionOk="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w="609600" h="562609" extrusionOk="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w="609600" h="562609" extrusionOk="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w="609600" h="562609" extrusionOk="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w="609600" h="562609" extrusionOk="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w="609600" h="562609" extrusionOk="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7211634" y="6270641"/>
              <a:ext cx="407034" cy="318134"/>
            </a:xfrm>
            <a:custGeom>
              <a:avLst/>
              <a:gdLst/>
              <a:ahLst/>
              <a:cxnLst/>
              <a:rect l="l" t="t" r="r" b="b"/>
              <a:pathLst>
                <a:path w="407034" h="318134" extrusionOk="0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0" name="Google Shape;13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9642283" y="6669865"/>
            <a:ext cx="609094" cy="56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9"/>
          <p:cNvSpPr txBox="1"/>
          <p:nvPr/>
        </p:nvSpPr>
        <p:spPr>
          <a:xfrm>
            <a:off x="6260217" y="2553739"/>
            <a:ext cx="3925062" cy="130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Сохранение прогресса реализовано с помощью Sugar ORM и Preferences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9" descr="Sugar ORM Library Tutorial – Nguyen Duc Trung"/>
          <p:cNvPicPr preferRelativeResize="0"/>
          <p:nvPr/>
        </p:nvPicPr>
        <p:blipFill rotWithShape="1">
          <a:blip r:embed="rId3">
            <a:alphaModFix/>
          </a:blip>
          <a:srcRect l="5435" t="13322" r="28261" b="39420"/>
          <a:stretch/>
        </p:blipFill>
        <p:spPr>
          <a:xfrm>
            <a:off x="924118" y="2638105"/>
            <a:ext cx="4953000" cy="113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9"/>
          <p:cNvPicPr preferRelativeResize="0"/>
          <p:nvPr/>
        </p:nvPicPr>
        <p:blipFill rotWithShape="1">
          <a:blip r:embed="rId4">
            <a:alphaModFix/>
          </a:blip>
          <a:srcRect l="46041" t="4007" r="5416"/>
          <a:stretch/>
        </p:blipFill>
        <p:spPr>
          <a:xfrm>
            <a:off x="10836605" y="1943100"/>
            <a:ext cx="5936015" cy="52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9"/>
          <p:cNvPicPr preferRelativeResize="0"/>
          <p:nvPr/>
        </p:nvPicPr>
        <p:blipFill rotWithShape="1">
          <a:blip r:embed="rId5">
            <a:alphaModFix/>
          </a:blip>
          <a:srcRect l="3690" r="5184"/>
          <a:stretch/>
        </p:blipFill>
        <p:spPr>
          <a:xfrm>
            <a:off x="1235275" y="4715475"/>
            <a:ext cx="8950001" cy="442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9"/>
          <p:cNvSpPr txBox="1"/>
          <p:nvPr/>
        </p:nvSpPr>
        <p:spPr>
          <a:xfrm>
            <a:off x="11601596" y="7474989"/>
            <a:ext cx="45720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Сохраняемые UI элементы:</a:t>
            </a:r>
            <a:endParaRPr/>
          </a:p>
          <a:p>
            <a:pPr marL="457200" marR="0" lvl="0" indent="-4572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Статистика игрока</a:t>
            </a:r>
            <a:endParaRPr/>
          </a:p>
          <a:p>
            <a:pPr marL="457200" marR="0" lvl="0" indent="-4572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Инвентарь – предметы и достижения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Интерфейс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10"/>
          <p:cNvSpPr txBox="1"/>
          <p:nvPr/>
        </p:nvSpPr>
        <p:spPr>
          <a:xfrm>
            <a:off x="2799436" y="1858788"/>
            <a:ext cx="4724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Сетевая игра в главном меню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10"/>
          <p:cNvPicPr preferRelativeResize="0"/>
          <p:nvPr/>
        </p:nvPicPr>
        <p:blipFill rotWithShape="1">
          <a:blip r:embed="rId3">
            <a:alphaModFix/>
          </a:blip>
          <a:srcRect l="3708" r="5407"/>
          <a:stretch/>
        </p:blipFill>
        <p:spPr>
          <a:xfrm>
            <a:off x="1300125" y="2474850"/>
            <a:ext cx="7723023" cy="38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/>
          <p:cNvPicPr preferRelativeResize="0"/>
          <p:nvPr/>
        </p:nvPicPr>
        <p:blipFill rotWithShape="1">
          <a:blip r:embed="rId4">
            <a:alphaModFix/>
          </a:blip>
          <a:srcRect t="999" b="999"/>
          <a:stretch/>
        </p:blipFill>
        <p:spPr>
          <a:xfrm>
            <a:off x="11105497" y="2474845"/>
            <a:ext cx="6248401" cy="46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0"/>
          <p:cNvSpPr txBox="1"/>
          <p:nvPr/>
        </p:nvSpPr>
        <p:spPr>
          <a:xfrm>
            <a:off x="12267166" y="1858784"/>
            <a:ext cx="392506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Меню настроек звука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0"/>
          <p:cNvPicPr preferRelativeResize="0"/>
          <p:nvPr/>
        </p:nvPicPr>
        <p:blipFill rotWithShape="1">
          <a:blip r:embed="rId5">
            <a:alphaModFix/>
          </a:blip>
          <a:srcRect l="26846" t="23977" r="29919" b="26225"/>
          <a:stretch/>
        </p:blipFill>
        <p:spPr>
          <a:xfrm>
            <a:off x="765768" y="6767847"/>
            <a:ext cx="4724400" cy="244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0"/>
          <p:cNvPicPr preferRelativeResize="0"/>
          <p:nvPr/>
        </p:nvPicPr>
        <p:blipFill rotWithShape="1">
          <a:blip r:embed="rId6">
            <a:alphaModFix/>
          </a:blip>
          <a:srcRect l="27856" t="25501" r="29036" b="27139"/>
          <a:stretch/>
        </p:blipFill>
        <p:spPr>
          <a:xfrm>
            <a:off x="5737598" y="6759184"/>
            <a:ext cx="4988044" cy="246600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0"/>
          <p:cNvSpPr txBox="1"/>
          <p:nvPr/>
        </p:nvSpPr>
        <p:spPr>
          <a:xfrm>
            <a:off x="10875876" y="8709664"/>
            <a:ext cx="501986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Начальные и конечные титры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g2e54a3a73dd_0_97"/>
          <p:cNvGrpSpPr/>
          <p:nvPr/>
        </p:nvGrpSpPr>
        <p:grpSpPr>
          <a:xfrm>
            <a:off x="1764576" y="2474658"/>
            <a:ext cx="5745416" cy="2350630"/>
            <a:chOff x="1029107" y="2269254"/>
            <a:chExt cx="16229989" cy="1953811"/>
          </a:xfrm>
        </p:grpSpPr>
        <p:sp>
          <p:nvSpPr>
            <p:cNvPr id="299" name="Google Shape;299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g2e54a3a73dd_0_97"/>
          <p:cNvSpPr txBox="1"/>
          <p:nvPr/>
        </p:nvSpPr>
        <p:spPr>
          <a:xfrm>
            <a:off x="2296536" y="2922075"/>
            <a:ext cx="4681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Монетизация проекта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g2e54a3a73d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5558" y="595327"/>
            <a:ext cx="609094" cy="561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g2e54a3a73dd_0_97"/>
          <p:cNvGrpSpPr/>
          <p:nvPr/>
        </p:nvGrpSpPr>
        <p:grpSpPr>
          <a:xfrm>
            <a:off x="5181723" y="596776"/>
            <a:ext cx="609600" cy="562609"/>
            <a:chOff x="7170391" y="6067357"/>
            <a:chExt cx="609600" cy="562609"/>
          </a:xfrm>
        </p:grpSpPr>
        <p:sp>
          <p:nvSpPr>
            <p:cNvPr id="304" name="Google Shape;304;g2e54a3a73dd_0_97"/>
            <p:cNvSpPr/>
            <p:nvPr/>
          </p:nvSpPr>
          <p:spPr>
            <a:xfrm>
              <a:off x="7171317" y="6068394"/>
              <a:ext cx="607695" cy="559434"/>
            </a:xfrm>
            <a:custGeom>
              <a:avLst/>
              <a:gdLst/>
              <a:ahLst/>
              <a:cxnLst/>
              <a:rect l="l" t="t" r="r" b="b"/>
              <a:pathLst>
                <a:path w="607695" h="559434" extrusionOk="0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2e54a3a73dd_0_97"/>
            <p:cNvSpPr/>
            <p:nvPr/>
          </p:nvSpPr>
          <p:spPr>
            <a:xfrm>
              <a:off x="7492860" y="6148145"/>
              <a:ext cx="204470" cy="198754"/>
            </a:xfrm>
            <a:custGeom>
              <a:avLst/>
              <a:gdLst/>
              <a:ahLst/>
              <a:cxnLst/>
              <a:rect l="l" t="t" r="r" b="b"/>
              <a:pathLst>
                <a:path w="204470" h="198754" extrusionOk="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w="204470" h="198754" extrusionOk="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w="204470" h="198754" extrusionOk="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w="204470" h="198754" extrusionOk="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2e54a3a73dd_0_97"/>
            <p:cNvSpPr/>
            <p:nvPr/>
          </p:nvSpPr>
          <p:spPr>
            <a:xfrm>
              <a:off x="7170391" y="6067357"/>
              <a:ext cx="609600" cy="562609"/>
            </a:xfrm>
            <a:custGeom>
              <a:avLst/>
              <a:gdLst/>
              <a:ahLst/>
              <a:cxnLst/>
              <a:rect l="l" t="t" r="r" b="b"/>
              <a:pathLst>
                <a:path w="609600" h="562609" extrusionOk="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w="609600" h="562609" extrusionOk="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w="609600" h="562609" extrusionOk="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w="609600" h="562609" extrusionOk="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w="609600" h="562609" extrusionOk="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w="609600" h="562609" extrusionOk="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w="609600" h="562609" extrusionOk="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w="609600" h="562609" extrusionOk="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w="609600" h="562609" extrusionOk="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w="609600" h="562609" extrusionOk="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w="609600" h="562609" extrusionOk="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w="609600" h="562609" extrusionOk="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w="609600" h="562609" extrusionOk="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w="609600" h="562609" extrusionOk="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w="609600" h="562609" extrusionOk="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w="609600" h="562609" extrusionOk="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w="609600" h="562609" extrusionOk="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w="609600" h="562609" extrusionOk="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w="609600" h="562609" extrusionOk="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w="609600" h="562609" extrusionOk="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w="609600" h="562609" extrusionOk="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2e54a3a73dd_0_97"/>
            <p:cNvSpPr/>
            <p:nvPr/>
          </p:nvSpPr>
          <p:spPr>
            <a:xfrm>
              <a:off x="7211634" y="6270641"/>
              <a:ext cx="407034" cy="318134"/>
            </a:xfrm>
            <a:custGeom>
              <a:avLst/>
              <a:gdLst/>
              <a:ahLst/>
              <a:cxnLst/>
              <a:rect l="l" t="t" r="r" b="b"/>
              <a:pathLst>
                <a:path w="407034" h="318134" extrusionOk="0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g2e54a3a73dd_0_97"/>
          <p:cNvSpPr txBox="1"/>
          <p:nvPr/>
        </p:nvSpPr>
        <p:spPr>
          <a:xfrm>
            <a:off x="6019725" y="153800"/>
            <a:ext cx="6045900" cy="13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Перспективы</a:t>
            </a:r>
            <a:endParaRPr sz="6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09" name="Google Shape;309;g2e54a3a73dd_0_97"/>
          <p:cNvGrpSpPr/>
          <p:nvPr/>
        </p:nvGrpSpPr>
        <p:grpSpPr>
          <a:xfrm>
            <a:off x="9492701" y="2474658"/>
            <a:ext cx="5745416" cy="2350630"/>
            <a:chOff x="1029107" y="2269254"/>
            <a:chExt cx="16229989" cy="1953811"/>
          </a:xfrm>
        </p:grpSpPr>
        <p:sp>
          <p:nvSpPr>
            <p:cNvPr id="310" name="Google Shape;310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g2e54a3a73dd_0_97"/>
          <p:cNvSpPr txBox="1"/>
          <p:nvPr/>
        </p:nvSpPr>
        <p:spPr>
          <a:xfrm>
            <a:off x="10024663" y="2922075"/>
            <a:ext cx="4681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новых механик и локаций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3" name="Google Shape;313;g2e54a3a73dd_0_97"/>
          <p:cNvGrpSpPr/>
          <p:nvPr/>
        </p:nvGrpSpPr>
        <p:grpSpPr>
          <a:xfrm>
            <a:off x="3228038" y="6142696"/>
            <a:ext cx="5745416" cy="2350630"/>
            <a:chOff x="1029107" y="2269254"/>
            <a:chExt cx="16229989" cy="1953811"/>
          </a:xfrm>
        </p:grpSpPr>
        <p:sp>
          <p:nvSpPr>
            <p:cNvPr id="314" name="Google Shape;314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g2e54a3a73dd_0_97"/>
          <p:cNvSpPr txBox="1"/>
          <p:nvPr/>
        </p:nvSpPr>
        <p:spPr>
          <a:xfrm>
            <a:off x="3612700" y="6590113"/>
            <a:ext cx="49761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Добавление обучения и подсказок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7" name="Google Shape;317;g2e54a3a73dd_0_97"/>
          <p:cNvGrpSpPr/>
          <p:nvPr/>
        </p:nvGrpSpPr>
        <p:grpSpPr>
          <a:xfrm>
            <a:off x="10917888" y="6142696"/>
            <a:ext cx="5745416" cy="2350630"/>
            <a:chOff x="1029107" y="2269254"/>
            <a:chExt cx="16229989" cy="1953811"/>
          </a:xfrm>
        </p:grpSpPr>
        <p:sp>
          <p:nvSpPr>
            <p:cNvPr id="318" name="Google Shape;318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g2e54a3a73dd_0_97"/>
          <p:cNvSpPr txBox="1"/>
          <p:nvPr/>
        </p:nvSpPr>
        <p:spPr>
          <a:xfrm>
            <a:off x="11449849" y="6590113"/>
            <a:ext cx="4681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Продолжение сюжета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g2e54a3a73dd_0_97"/>
          <p:cNvPicPr preferRelativeResize="0"/>
          <p:nvPr/>
        </p:nvPicPr>
        <p:blipFill rotWithShape="1">
          <a:blip r:embed="rId4">
            <a:alphaModFix/>
          </a:blip>
          <a:srcRect r="48872"/>
          <a:stretch/>
        </p:blipFill>
        <p:spPr>
          <a:xfrm>
            <a:off x="429150" y="7856225"/>
            <a:ext cx="2201275" cy="21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e54a3a73dd_0_97"/>
          <p:cNvPicPr preferRelativeResize="0"/>
          <p:nvPr/>
        </p:nvPicPr>
        <p:blipFill rotWithShape="1">
          <a:blip r:embed="rId5">
            <a:alphaModFix/>
          </a:blip>
          <a:srcRect l="23865" t="47860" r="49694" b="25277"/>
          <a:stretch/>
        </p:blipFill>
        <p:spPr>
          <a:xfrm>
            <a:off x="16112841" y="-1"/>
            <a:ext cx="1996250" cy="202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84f18c366_1_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g2e84f18c366_1_0"/>
          <p:cNvGrpSpPr/>
          <p:nvPr/>
        </p:nvGrpSpPr>
        <p:grpSpPr>
          <a:xfrm>
            <a:off x="1028675" y="2173621"/>
            <a:ext cx="16230626" cy="4015517"/>
            <a:chOff x="1028877" y="2652986"/>
            <a:chExt cx="16230626" cy="4781516"/>
          </a:xfrm>
        </p:grpSpPr>
        <p:sp>
          <p:nvSpPr>
            <p:cNvPr id="330" name="Google Shape;330;g2e84f18c366_1_0"/>
            <p:cNvSpPr/>
            <p:nvPr/>
          </p:nvSpPr>
          <p:spPr>
            <a:xfrm>
              <a:off x="1152728" y="2776143"/>
              <a:ext cx="16106775" cy="4658359"/>
            </a:xfrm>
            <a:custGeom>
              <a:avLst/>
              <a:gdLst/>
              <a:ahLst/>
              <a:cxnLst/>
              <a:rect l="l" t="t" r="r" b="b"/>
              <a:pathLst>
                <a:path w="16106775" h="4658359" extrusionOk="0">
                  <a:moveTo>
                    <a:pt x="16106382" y="0"/>
                  </a:moveTo>
                  <a:lnTo>
                    <a:pt x="15938284" y="0"/>
                  </a:lnTo>
                  <a:lnTo>
                    <a:pt x="15938284" y="27152"/>
                  </a:lnTo>
                  <a:lnTo>
                    <a:pt x="22123" y="27152"/>
                  </a:lnTo>
                  <a:lnTo>
                    <a:pt x="22123" y="4490415"/>
                  </a:lnTo>
                  <a:lnTo>
                    <a:pt x="0" y="4490415"/>
                  </a:lnTo>
                  <a:lnTo>
                    <a:pt x="0" y="4613592"/>
                  </a:lnTo>
                  <a:lnTo>
                    <a:pt x="0" y="4658030"/>
                  </a:lnTo>
                  <a:lnTo>
                    <a:pt x="16106382" y="4658030"/>
                  </a:lnTo>
                  <a:lnTo>
                    <a:pt x="16106382" y="4614189"/>
                  </a:lnTo>
                  <a:lnTo>
                    <a:pt x="16106382" y="4613592"/>
                  </a:lnTo>
                  <a:lnTo>
                    <a:pt x="16106382" y="44831"/>
                  </a:lnTo>
                  <a:lnTo>
                    <a:pt x="16084271" y="44831"/>
                  </a:lnTo>
                  <a:lnTo>
                    <a:pt x="16084271" y="44437"/>
                  </a:lnTo>
                  <a:lnTo>
                    <a:pt x="16106382" y="44437"/>
                  </a:lnTo>
                  <a:lnTo>
                    <a:pt x="16106382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g2e84f18c366_1_0"/>
            <p:cNvSpPr/>
            <p:nvPr/>
          </p:nvSpPr>
          <p:spPr>
            <a:xfrm>
              <a:off x="1028877" y="2652986"/>
              <a:ext cx="16062325" cy="4613909"/>
            </a:xfrm>
            <a:custGeom>
              <a:avLst/>
              <a:gdLst/>
              <a:ahLst/>
              <a:cxnLst/>
              <a:rect l="l" t="t" r="r" b="b"/>
              <a:pathLst>
                <a:path w="16062325" h="4613909" extrusionOk="0">
                  <a:moveTo>
                    <a:pt x="16062147" y="4613569"/>
                  </a:moveTo>
                  <a:lnTo>
                    <a:pt x="0" y="4613569"/>
                  </a:lnTo>
                  <a:lnTo>
                    <a:pt x="0" y="0"/>
                  </a:lnTo>
                  <a:lnTo>
                    <a:pt x="16062147" y="0"/>
                  </a:lnTo>
                  <a:lnTo>
                    <a:pt x="16062147" y="4613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g2e84f18c366_1_0"/>
          <p:cNvGrpSpPr/>
          <p:nvPr/>
        </p:nvGrpSpPr>
        <p:grpSpPr>
          <a:xfrm>
            <a:off x="14428584" y="1090776"/>
            <a:ext cx="2828925" cy="388405"/>
            <a:chOff x="14428584" y="1090776"/>
            <a:chExt cx="2828925" cy="388405"/>
          </a:xfrm>
        </p:grpSpPr>
        <p:sp>
          <p:nvSpPr>
            <p:cNvPr id="333" name="Google Shape;333;g2e84f18c366_1_0"/>
            <p:cNvSpPr/>
            <p:nvPr/>
          </p:nvSpPr>
          <p:spPr>
            <a:xfrm>
              <a:off x="14431569" y="1093101"/>
              <a:ext cx="2813050" cy="386080"/>
            </a:xfrm>
            <a:custGeom>
              <a:avLst/>
              <a:gdLst/>
              <a:ahLst/>
              <a:cxnLst/>
              <a:rect l="l" t="t" r="r" b="b"/>
              <a:pathLst>
                <a:path w="2813050" h="386080" extrusionOk="0">
                  <a:moveTo>
                    <a:pt x="444665" y="316001"/>
                  </a:moveTo>
                  <a:lnTo>
                    <a:pt x="191820" y="316001"/>
                  </a:lnTo>
                  <a:lnTo>
                    <a:pt x="191820" y="319735"/>
                  </a:lnTo>
                  <a:lnTo>
                    <a:pt x="191820" y="322262"/>
                  </a:lnTo>
                  <a:lnTo>
                    <a:pt x="191820" y="323532"/>
                  </a:lnTo>
                  <a:lnTo>
                    <a:pt x="255879" y="323532"/>
                  </a:lnTo>
                  <a:lnTo>
                    <a:pt x="255879" y="379069"/>
                  </a:lnTo>
                  <a:lnTo>
                    <a:pt x="255765" y="384390"/>
                  </a:lnTo>
                  <a:lnTo>
                    <a:pt x="255765" y="386041"/>
                  </a:lnTo>
                  <a:lnTo>
                    <a:pt x="319582" y="386041"/>
                  </a:lnTo>
                  <a:lnTo>
                    <a:pt x="319582" y="384390"/>
                  </a:lnTo>
                  <a:lnTo>
                    <a:pt x="319582" y="379069"/>
                  </a:lnTo>
                  <a:lnTo>
                    <a:pt x="318236" y="379069"/>
                  </a:lnTo>
                  <a:lnTo>
                    <a:pt x="318236" y="323532"/>
                  </a:lnTo>
                  <a:lnTo>
                    <a:pt x="318236" y="322262"/>
                  </a:lnTo>
                  <a:lnTo>
                    <a:pt x="444665" y="322262"/>
                  </a:lnTo>
                  <a:lnTo>
                    <a:pt x="444665" y="319735"/>
                  </a:lnTo>
                  <a:lnTo>
                    <a:pt x="444665" y="316001"/>
                  </a:lnTo>
                  <a:close/>
                </a:path>
                <a:path w="2813050" h="386080" extrusionOk="0">
                  <a:moveTo>
                    <a:pt x="1986673" y="63614"/>
                  </a:moveTo>
                  <a:lnTo>
                    <a:pt x="1928444" y="63614"/>
                  </a:lnTo>
                  <a:lnTo>
                    <a:pt x="1928444" y="66141"/>
                  </a:lnTo>
                  <a:lnTo>
                    <a:pt x="1986673" y="66141"/>
                  </a:lnTo>
                  <a:lnTo>
                    <a:pt x="1986673" y="63614"/>
                  </a:lnTo>
                  <a:close/>
                </a:path>
                <a:path w="2813050" h="386080" extrusionOk="0">
                  <a:moveTo>
                    <a:pt x="1988896" y="132080"/>
                  </a:moveTo>
                  <a:lnTo>
                    <a:pt x="577113" y="132080"/>
                  </a:lnTo>
                  <a:lnTo>
                    <a:pt x="577113" y="190398"/>
                  </a:lnTo>
                  <a:lnTo>
                    <a:pt x="1988896" y="190398"/>
                  </a:lnTo>
                  <a:lnTo>
                    <a:pt x="1988896" y="132080"/>
                  </a:lnTo>
                  <a:close/>
                </a:path>
                <a:path w="2813050" h="386080" extrusionOk="0">
                  <a:moveTo>
                    <a:pt x="2684983" y="316001"/>
                  </a:moveTo>
                  <a:lnTo>
                    <a:pt x="1928444" y="316001"/>
                  </a:lnTo>
                  <a:lnTo>
                    <a:pt x="1928444" y="319735"/>
                  </a:lnTo>
                  <a:lnTo>
                    <a:pt x="1928444" y="322262"/>
                  </a:lnTo>
                  <a:lnTo>
                    <a:pt x="2684983" y="322262"/>
                  </a:lnTo>
                  <a:lnTo>
                    <a:pt x="2684983" y="319735"/>
                  </a:lnTo>
                  <a:lnTo>
                    <a:pt x="2684983" y="316001"/>
                  </a:lnTo>
                  <a:close/>
                </a:path>
                <a:path w="2813050" h="386080" extrusionOk="0">
                  <a:moveTo>
                    <a:pt x="2748800" y="252526"/>
                  </a:moveTo>
                  <a:lnTo>
                    <a:pt x="2054745" y="252526"/>
                  </a:lnTo>
                  <a:lnTo>
                    <a:pt x="2054745" y="253796"/>
                  </a:lnTo>
                  <a:lnTo>
                    <a:pt x="2054745" y="256336"/>
                  </a:lnTo>
                  <a:lnTo>
                    <a:pt x="1988794" y="256336"/>
                  </a:lnTo>
                  <a:lnTo>
                    <a:pt x="1988794" y="253796"/>
                  </a:lnTo>
                  <a:lnTo>
                    <a:pt x="446798" y="253796"/>
                  </a:lnTo>
                  <a:lnTo>
                    <a:pt x="446798" y="252526"/>
                  </a:lnTo>
                  <a:lnTo>
                    <a:pt x="446798" y="194208"/>
                  </a:lnTo>
                  <a:lnTo>
                    <a:pt x="508977" y="194208"/>
                  </a:lnTo>
                  <a:lnTo>
                    <a:pt x="508977" y="190398"/>
                  </a:lnTo>
                  <a:lnTo>
                    <a:pt x="511098" y="190398"/>
                  </a:lnTo>
                  <a:lnTo>
                    <a:pt x="511098" y="132080"/>
                  </a:lnTo>
                  <a:lnTo>
                    <a:pt x="511098" y="127000"/>
                  </a:lnTo>
                  <a:lnTo>
                    <a:pt x="511098" y="125742"/>
                  </a:lnTo>
                  <a:lnTo>
                    <a:pt x="511098" y="67411"/>
                  </a:lnTo>
                  <a:lnTo>
                    <a:pt x="573151" y="67411"/>
                  </a:lnTo>
                  <a:lnTo>
                    <a:pt x="573151" y="66141"/>
                  </a:lnTo>
                  <a:lnTo>
                    <a:pt x="573151" y="65798"/>
                  </a:lnTo>
                  <a:lnTo>
                    <a:pt x="573151" y="63614"/>
                  </a:lnTo>
                  <a:lnTo>
                    <a:pt x="511098" y="63614"/>
                  </a:lnTo>
                  <a:lnTo>
                    <a:pt x="511098" y="62344"/>
                  </a:lnTo>
                  <a:lnTo>
                    <a:pt x="511098" y="1485"/>
                  </a:lnTo>
                  <a:lnTo>
                    <a:pt x="2684983" y="1485"/>
                  </a:lnTo>
                  <a:lnTo>
                    <a:pt x="2684983" y="215"/>
                  </a:lnTo>
                  <a:lnTo>
                    <a:pt x="511467" y="215"/>
                  </a:lnTo>
                  <a:lnTo>
                    <a:pt x="511467" y="0"/>
                  </a:lnTo>
                  <a:lnTo>
                    <a:pt x="445033" y="0"/>
                  </a:lnTo>
                  <a:lnTo>
                    <a:pt x="445033" y="67411"/>
                  </a:lnTo>
                  <a:lnTo>
                    <a:pt x="445033" y="125742"/>
                  </a:lnTo>
                  <a:lnTo>
                    <a:pt x="445033" y="127000"/>
                  </a:lnTo>
                  <a:lnTo>
                    <a:pt x="445033" y="132080"/>
                  </a:lnTo>
                  <a:lnTo>
                    <a:pt x="445033" y="190398"/>
                  </a:lnTo>
                  <a:lnTo>
                    <a:pt x="445033" y="194208"/>
                  </a:lnTo>
                  <a:lnTo>
                    <a:pt x="380847" y="194208"/>
                  </a:lnTo>
                  <a:lnTo>
                    <a:pt x="380847" y="258876"/>
                  </a:lnTo>
                  <a:lnTo>
                    <a:pt x="316484" y="258876"/>
                  </a:lnTo>
                  <a:lnTo>
                    <a:pt x="316484" y="257606"/>
                  </a:lnTo>
                  <a:lnTo>
                    <a:pt x="316484" y="252526"/>
                  </a:lnTo>
                  <a:lnTo>
                    <a:pt x="316484" y="194208"/>
                  </a:lnTo>
                  <a:lnTo>
                    <a:pt x="380847" y="194208"/>
                  </a:lnTo>
                  <a:lnTo>
                    <a:pt x="380847" y="190398"/>
                  </a:lnTo>
                  <a:lnTo>
                    <a:pt x="380847" y="67411"/>
                  </a:lnTo>
                  <a:lnTo>
                    <a:pt x="445033" y="67411"/>
                  </a:lnTo>
                  <a:lnTo>
                    <a:pt x="445033" y="0"/>
                  </a:lnTo>
                  <a:lnTo>
                    <a:pt x="320065" y="0"/>
                  </a:lnTo>
                  <a:lnTo>
                    <a:pt x="320065" y="1485"/>
                  </a:lnTo>
                  <a:lnTo>
                    <a:pt x="320065" y="62344"/>
                  </a:lnTo>
                  <a:lnTo>
                    <a:pt x="320065" y="63614"/>
                  </a:lnTo>
                  <a:lnTo>
                    <a:pt x="254063" y="63614"/>
                  </a:lnTo>
                  <a:lnTo>
                    <a:pt x="254063" y="62344"/>
                  </a:lnTo>
                  <a:lnTo>
                    <a:pt x="254063" y="1485"/>
                  </a:lnTo>
                  <a:lnTo>
                    <a:pt x="320065" y="1485"/>
                  </a:lnTo>
                  <a:lnTo>
                    <a:pt x="320065" y="0"/>
                  </a:lnTo>
                  <a:lnTo>
                    <a:pt x="319582" y="0"/>
                  </a:lnTo>
                  <a:lnTo>
                    <a:pt x="319582" y="215"/>
                  </a:lnTo>
                  <a:lnTo>
                    <a:pt x="255765" y="215"/>
                  </a:lnTo>
                  <a:lnTo>
                    <a:pt x="255765" y="0"/>
                  </a:lnTo>
                  <a:lnTo>
                    <a:pt x="63995" y="0"/>
                  </a:lnTo>
                  <a:lnTo>
                    <a:pt x="63995" y="215"/>
                  </a:lnTo>
                  <a:lnTo>
                    <a:pt x="0" y="215"/>
                  </a:lnTo>
                  <a:lnTo>
                    <a:pt x="0" y="1485"/>
                  </a:lnTo>
                  <a:lnTo>
                    <a:pt x="0" y="62344"/>
                  </a:lnTo>
                  <a:lnTo>
                    <a:pt x="63144" y="62344"/>
                  </a:lnTo>
                  <a:lnTo>
                    <a:pt x="63144" y="190398"/>
                  </a:lnTo>
                  <a:lnTo>
                    <a:pt x="63995" y="190398"/>
                  </a:lnTo>
                  <a:lnTo>
                    <a:pt x="63995" y="194208"/>
                  </a:lnTo>
                  <a:lnTo>
                    <a:pt x="127330" y="194208"/>
                  </a:lnTo>
                  <a:lnTo>
                    <a:pt x="127330" y="252526"/>
                  </a:lnTo>
                  <a:lnTo>
                    <a:pt x="127812" y="252526"/>
                  </a:lnTo>
                  <a:lnTo>
                    <a:pt x="127812" y="257606"/>
                  </a:lnTo>
                  <a:lnTo>
                    <a:pt x="127812" y="258876"/>
                  </a:lnTo>
                  <a:lnTo>
                    <a:pt x="191630" y="258876"/>
                  </a:lnTo>
                  <a:lnTo>
                    <a:pt x="191630" y="260134"/>
                  </a:lnTo>
                  <a:lnTo>
                    <a:pt x="191630" y="315925"/>
                  </a:lnTo>
                  <a:lnTo>
                    <a:pt x="382549" y="315925"/>
                  </a:lnTo>
                  <a:lnTo>
                    <a:pt x="382549" y="260134"/>
                  </a:lnTo>
                  <a:lnTo>
                    <a:pt x="382549" y="258876"/>
                  </a:lnTo>
                  <a:lnTo>
                    <a:pt x="448614" y="258876"/>
                  </a:lnTo>
                  <a:lnTo>
                    <a:pt x="448614" y="260134"/>
                  </a:lnTo>
                  <a:lnTo>
                    <a:pt x="1924672" y="260134"/>
                  </a:lnTo>
                  <a:lnTo>
                    <a:pt x="1924672" y="258876"/>
                  </a:lnTo>
                  <a:lnTo>
                    <a:pt x="1924672" y="257606"/>
                  </a:lnTo>
                  <a:lnTo>
                    <a:pt x="1990496" y="257606"/>
                  </a:lnTo>
                  <a:lnTo>
                    <a:pt x="1990496" y="258876"/>
                  </a:lnTo>
                  <a:lnTo>
                    <a:pt x="1990496" y="260134"/>
                  </a:lnTo>
                  <a:lnTo>
                    <a:pt x="1990496" y="315925"/>
                  </a:lnTo>
                  <a:lnTo>
                    <a:pt x="2695549" y="315925"/>
                  </a:lnTo>
                  <a:lnTo>
                    <a:pt x="2695549" y="260134"/>
                  </a:lnTo>
                  <a:lnTo>
                    <a:pt x="2695549" y="258876"/>
                  </a:lnTo>
                  <a:lnTo>
                    <a:pt x="2695549" y="257606"/>
                  </a:lnTo>
                  <a:lnTo>
                    <a:pt x="2748800" y="257606"/>
                  </a:lnTo>
                  <a:lnTo>
                    <a:pt x="2748800" y="256336"/>
                  </a:lnTo>
                  <a:lnTo>
                    <a:pt x="2748800" y="253796"/>
                  </a:lnTo>
                  <a:lnTo>
                    <a:pt x="2748800" y="252526"/>
                  </a:lnTo>
                  <a:close/>
                </a:path>
                <a:path w="2813050" h="386080" extrusionOk="0">
                  <a:moveTo>
                    <a:pt x="2748800" y="63614"/>
                  </a:moveTo>
                  <a:lnTo>
                    <a:pt x="2699512" y="63614"/>
                  </a:lnTo>
                  <a:lnTo>
                    <a:pt x="2699512" y="66141"/>
                  </a:lnTo>
                  <a:lnTo>
                    <a:pt x="2748800" y="66141"/>
                  </a:lnTo>
                  <a:lnTo>
                    <a:pt x="2748800" y="63614"/>
                  </a:lnTo>
                  <a:close/>
                </a:path>
                <a:path w="2813050" h="386080" extrusionOk="0">
                  <a:moveTo>
                    <a:pt x="2812796" y="127000"/>
                  </a:moveTo>
                  <a:lnTo>
                    <a:pt x="2695676" y="127000"/>
                  </a:lnTo>
                  <a:lnTo>
                    <a:pt x="2695676" y="125742"/>
                  </a:lnTo>
                  <a:lnTo>
                    <a:pt x="2695676" y="67411"/>
                  </a:lnTo>
                  <a:lnTo>
                    <a:pt x="1990623" y="67411"/>
                  </a:lnTo>
                  <a:lnTo>
                    <a:pt x="1990623" y="125742"/>
                  </a:lnTo>
                  <a:lnTo>
                    <a:pt x="1992744" y="125742"/>
                  </a:lnTo>
                  <a:lnTo>
                    <a:pt x="1992744" y="127000"/>
                  </a:lnTo>
                  <a:lnTo>
                    <a:pt x="1992744" y="128270"/>
                  </a:lnTo>
                  <a:lnTo>
                    <a:pt x="1992744" y="129540"/>
                  </a:lnTo>
                  <a:lnTo>
                    <a:pt x="1992744" y="132080"/>
                  </a:lnTo>
                  <a:lnTo>
                    <a:pt x="2054745" y="132080"/>
                  </a:lnTo>
                  <a:lnTo>
                    <a:pt x="2054745" y="190398"/>
                  </a:lnTo>
                  <a:lnTo>
                    <a:pt x="1992744" y="190398"/>
                  </a:lnTo>
                  <a:lnTo>
                    <a:pt x="1992744" y="191668"/>
                  </a:lnTo>
                  <a:lnTo>
                    <a:pt x="2054745" y="191668"/>
                  </a:lnTo>
                  <a:lnTo>
                    <a:pt x="2054745" y="194208"/>
                  </a:lnTo>
                  <a:lnTo>
                    <a:pt x="2759799" y="194208"/>
                  </a:lnTo>
                  <a:lnTo>
                    <a:pt x="2759799" y="191668"/>
                  </a:lnTo>
                  <a:lnTo>
                    <a:pt x="2759799" y="190398"/>
                  </a:lnTo>
                  <a:lnTo>
                    <a:pt x="2759799" y="132080"/>
                  </a:lnTo>
                  <a:lnTo>
                    <a:pt x="2759799" y="129540"/>
                  </a:lnTo>
                  <a:lnTo>
                    <a:pt x="2812796" y="129540"/>
                  </a:lnTo>
                  <a:lnTo>
                    <a:pt x="2812796" y="128270"/>
                  </a:lnTo>
                  <a:lnTo>
                    <a:pt x="2812796" y="127000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g2e84f18c366_1_0"/>
            <p:cNvSpPr/>
            <p:nvPr/>
          </p:nvSpPr>
          <p:spPr>
            <a:xfrm>
              <a:off x="16418243" y="1156715"/>
              <a:ext cx="777240" cy="259080"/>
            </a:xfrm>
            <a:custGeom>
              <a:avLst/>
              <a:gdLst/>
              <a:ahLst/>
              <a:cxnLst/>
              <a:rect l="l" t="t" r="r" b="b"/>
              <a:pathLst>
                <a:path w="777240" h="259080" extrusionOk="0">
                  <a:moveTo>
                    <a:pt x="777011" y="62128"/>
                  </a:moveTo>
                  <a:lnTo>
                    <a:pt x="712838" y="62128"/>
                  </a:lnTo>
                  <a:lnTo>
                    <a:pt x="71283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4655"/>
                  </a:lnTo>
                  <a:lnTo>
                    <a:pt x="0" y="65925"/>
                  </a:lnTo>
                  <a:lnTo>
                    <a:pt x="0" y="68465"/>
                  </a:lnTo>
                  <a:lnTo>
                    <a:pt x="64236" y="68465"/>
                  </a:lnTo>
                  <a:lnTo>
                    <a:pt x="64236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712838" y="258648"/>
                  </a:lnTo>
                  <a:lnTo>
                    <a:pt x="712838" y="196519"/>
                  </a:lnTo>
                  <a:lnTo>
                    <a:pt x="777011" y="196519"/>
                  </a:lnTo>
                  <a:lnTo>
                    <a:pt x="777011" y="193992"/>
                  </a:lnTo>
                  <a:lnTo>
                    <a:pt x="777011" y="64655"/>
                  </a:lnTo>
                  <a:lnTo>
                    <a:pt x="777011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g2e84f18c366_1_0"/>
            <p:cNvSpPr/>
            <p:nvPr/>
          </p:nvSpPr>
          <p:spPr>
            <a:xfrm>
              <a:off x="14554949" y="1090776"/>
              <a:ext cx="391794" cy="327025"/>
            </a:xfrm>
            <a:custGeom>
              <a:avLst/>
              <a:gdLst/>
              <a:ahLst/>
              <a:cxnLst/>
              <a:rect l="l" t="t" r="r" b="b"/>
              <a:pathLst>
                <a:path w="391794" h="327025" extrusionOk="0">
                  <a:moveTo>
                    <a:pt x="387718" y="70243"/>
                  </a:moveTo>
                  <a:lnTo>
                    <a:pt x="321284" y="70243"/>
                  </a:lnTo>
                  <a:lnTo>
                    <a:pt x="321284" y="192316"/>
                  </a:lnTo>
                  <a:lnTo>
                    <a:pt x="387718" y="192316"/>
                  </a:lnTo>
                  <a:lnTo>
                    <a:pt x="387718" y="70243"/>
                  </a:lnTo>
                  <a:close/>
                </a:path>
                <a:path w="391794" h="327025" extrusionOk="0">
                  <a:moveTo>
                    <a:pt x="391668" y="64668"/>
                  </a:moveTo>
                  <a:lnTo>
                    <a:pt x="134632" y="64668"/>
                  </a:lnTo>
                  <a:lnTo>
                    <a:pt x="134632" y="4140"/>
                  </a:lnTo>
                  <a:lnTo>
                    <a:pt x="134632" y="2324"/>
                  </a:lnTo>
                  <a:lnTo>
                    <a:pt x="134632" y="0"/>
                  </a:lnTo>
                  <a:lnTo>
                    <a:pt x="0" y="0"/>
                  </a:lnTo>
                  <a:lnTo>
                    <a:pt x="0" y="2324"/>
                  </a:lnTo>
                  <a:lnTo>
                    <a:pt x="0" y="4140"/>
                  </a:lnTo>
                  <a:lnTo>
                    <a:pt x="0" y="134404"/>
                  </a:lnTo>
                  <a:lnTo>
                    <a:pt x="64300" y="134404"/>
                  </a:lnTo>
                  <a:lnTo>
                    <a:pt x="64300" y="192722"/>
                  </a:lnTo>
                  <a:lnTo>
                    <a:pt x="64300" y="196532"/>
                  </a:lnTo>
                  <a:lnTo>
                    <a:pt x="64300" y="197802"/>
                  </a:lnTo>
                  <a:lnTo>
                    <a:pt x="128549" y="197802"/>
                  </a:lnTo>
                  <a:lnTo>
                    <a:pt x="128549" y="256120"/>
                  </a:lnTo>
                  <a:lnTo>
                    <a:pt x="128549" y="258660"/>
                  </a:lnTo>
                  <a:lnTo>
                    <a:pt x="128549" y="259930"/>
                  </a:lnTo>
                  <a:lnTo>
                    <a:pt x="128549" y="262458"/>
                  </a:lnTo>
                  <a:lnTo>
                    <a:pt x="192735" y="262458"/>
                  </a:lnTo>
                  <a:lnTo>
                    <a:pt x="192735" y="322059"/>
                  </a:lnTo>
                  <a:lnTo>
                    <a:pt x="192735" y="324586"/>
                  </a:lnTo>
                  <a:lnTo>
                    <a:pt x="192735" y="326453"/>
                  </a:lnTo>
                  <a:lnTo>
                    <a:pt x="263118" y="326453"/>
                  </a:lnTo>
                  <a:lnTo>
                    <a:pt x="263118" y="324586"/>
                  </a:lnTo>
                  <a:lnTo>
                    <a:pt x="263118" y="322059"/>
                  </a:lnTo>
                  <a:lnTo>
                    <a:pt x="263118" y="262458"/>
                  </a:lnTo>
                  <a:lnTo>
                    <a:pt x="327367" y="262458"/>
                  </a:lnTo>
                  <a:lnTo>
                    <a:pt x="327367" y="259930"/>
                  </a:lnTo>
                  <a:lnTo>
                    <a:pt x="327367" y="258660"/>
                  </a:lnTo>
                  <a:lnTo>
                    <a:pt x="327367" y="256120"/>
                  </a:lnTo>
                  <a:lnTo>
                    <a:pt x="323418" y="256120"/>
                  </a:lnTo>
                  <a:lnTo>
                    <a:pt x="323418" y="198374"/>
                  </a:lnTo>
                  <a:lnTo>
                    <a:pt x="257035" y="198374"/>
                  </a:lnTo>
                  <a:lnTo>
                    <a:pt x="257035" y="256120"/>
                  </a:lnTo>
                  <a:lnTo>
                    <a:pt x="198818" y="256120"/>
                  </a:lnTo>
                  <a:lnTo>
                    <a:pt x="198818" y="197802"/>
                  </a:lnTo>
                  <a:lnTo>
                    <a:pt x="385597" y="197802"/>
                  </a:lnTo>
                  <a:lnTo>
                    <a:pt x="385597" y="196532"/>
                  </a:lnTo>
                  <a:lnTo>
                    <a:pt x="385597" y="192722"/>
                  </a:lnTo>
                  <a:lnTo>
                    <a:pt x="263118" y="192722"/>
                  </a:lnTo>
                  <a:lnTo>
                    <a:pt x="263118" y="134404"/>
                  </a:lnTo>
                  <a:lnTo>
                    <a:pt x="263118" y="69735"/>
                  </a:lnTo>
                  <a:lnTo>
                    <a:pt x="391668" y="69735"/>
                  </a:lnTo>
                  <a:lnTo>
                    <a:pt x="391668" y="68465"/>
                  </a:lnTo>
                  <a:lnTo>
                    <a:pt x="391668" y="68122"/>
                  </a:lnTo>
                  <a:lnTo>
                    <a:pt x="391668" y="65938"/>
                  </a:lnTo>
                  <a:lnTo>
                    <a:pt x="391668" y="64668"/>
                  </a:lnTo>
                  <a:close/>
                </a:path>
                <a:path w="391794" h="327025" extrusionOk="0">
                  <a:moveTo>
                    <a:pt x="391668" y="203"/>
                  </a:moveTo>
                  <a:lnTo>
                    <a:pt x="192735" y="203"/>
                  </a:lnTo>
                  <a:lnTo>
                    <a:pt x="192735" y="2324"/>
                  </a:lnTo>
                  <a:lnTo>
                    <a:pt x="192735" y="3810"/>
                  </a:lnTo>
                  <a:lnTo>
                    <a:pt x="192735" y="4140"/>
                  </a:lnTo>
                  <a:lnTo>
                    <a:pt x="192735" y="64185"/>
                  </a:lnTo>
                  <a:lnTo>
                    <a:pt x="387718" y="64185"/>
                  </a:lnTo>
                  <a:lnTo>
                    <a:pt x="387718" y="4140"/>
                  </a:lnTo>
                  <a:lnTo>
                    <a:pt x="391668" y="4140"/>
                  </a:lnTo>
                  <a:lnTo>
                    <a:pt x="391668" y="3810"/>
                  </a:lnTo>
                  <a:lnTo>
                    <a:pt x="391668" y="2324"/>
                  </a:lnTo>
                  <a:lnTo>
                    <a:pt x="391668" y="203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g2e84f18c366_1_0"/>
            <p:cNvSpPr/>
            <p:nvPr/>
          </p:nvSpPr>
          <p:spPr>
            <a:xfrm>
              <a:off x="14876234" y="1156715"/>
              <a:ext cx="1548130" cy="259080"/>
            </a:xfrm>
            <a:custGeom>
              <a:avLst/>
              <a:gdLst/>
              <a:ahLst/>
              <a:cxnLst/>
              <a:rect l="l" t="t" r="r" b="b"/>
              <a:pathLst>
                <a:path w="1548130" h="259080" extrusionOk="0">
                  <a:moveTo>
                    <a:pt x="1548079" y="62128"/>
                  </a:moveTo>
                  <a:lnTo>
                    <a:pt x="1483779" y="62128"/>
                  </a:lnTo>
                  <a:lnTo>
                    <a:pt x="1483779" y="0"/>
                  </a:lnTo>
                  <a:lnTo>
                    <a:pt x="128485" y="0"/>
                  </a:lnTo>
                  <a:lnTo>
                    <a:pt x="128485" y="62128"/>
                  </a:lnTo>
                  <a:lnTo>
                    <a:pt x="128485" y="64655"/>
                  </a:lnTo>
                  <a:lnTo>
                    <a:pt x="128485" y="126784"/>
                  </a:lnTo>
                  <a:lnTo>
                    <a:pt x="64312" y="126784"/>
                  </a:lnTo>
                  <a:lnTo>
                    <a:pt x="64312" y="128054"/>
                  </a:lnTo>
                  <a:lnTo>
                    <a:pt x="64312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1483779" y="258648"/>
                  </a:lnTo>
                  <a:lnTo>
                    <a:pt x="1483779" y="196519"/>
                  </a:lnTo>
                  <a:lnTo>
                    <a:pt x="1548079" y="196519"/>
                  </a:lnTo>
                  <a:lnTo>
                    <a:pt x="1548079" y="193992"/>
                  </a:lnTo>
                  <a:lnTo>
                    <a:pt x="1548079" y="64655"/>
                  </a:lnTo>
                  <a:lnTo>
                    <a:pt x="1548079" y="62128"/>
                  </a:lnTo>
                  <a:close/>
                </a:path>
              </a:pathLst>
            </a:custGeom>
            <a:solidFill>
              <a:srgbClr val="1D60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g2e84f18c366_1_0"/>
            <p:cNvSpPr/>
            <p:nvPr/>
          </p:nvSpPr>
          <p:spPr>
            <a:xfrm>
              <a:off x="14428584" y="1093316"/>
              <a:ext cx="2828925" cy="385444"/>
            </a:xfrm>
            <a:custGeom>
              <a:avLst/>
              <a:gdLst/>
              <a:ahLst/>
              <a:cxnLst/>
              <a:rect l="l" t="t" r="r" b="b"/>
              <a:pathLst>
                <a:path w="2828925" h="385444" extrusionOk="0">
                  <a:moveTo>
                    <a:pt x="194614" y="256120"/>
                  </a:moveTo>
                  <a:lnTo>
                    <a:pt x="64312" y="256120"/>
                  </a:lnTo>
                  <a:lnTo>
                    <a:pt x="64312" y="257390"/>
                  </a:lnTo>
                  <a:lnTo>
                    <a:pt x="194614" y="257390"/>
                  </a:lnTo>
                  <a:lnTo>
                    <a:pt x="194614" y="256120"/>
                  </a:lnTo>
                  <a:close/>
                </a:path>
                <a:path w="2828925" h="385444" extrusionOk="0">
                  <a:moveTo>
                    <a:pt x="258864" y="319519"/>
                  </a:moveTo>
                  <a:lnTo>
                    <a:pt x="128549" y="319519"/>
                  </a:lnTo>
                  <a:lnTo>
                    <a:pt x="128549" y="322046"/>
                  </a:lnTo>
                  <a:lnTo>
                    <a:pt x="258864" y="322046"/>
                  </a:lnTo>
                  <a:lnTo>
                    <a:pt x="258864" y="319519"/>
                  </a:lnTo>
                  <a:close/>
                </a:path>
                <a:path w="2828925" h="385444" extrusionOk="0">
                  <a:moveTo>
                    <a:pt x="515912" y="256120"/>
                  </a:moveTo>
                  <a:lnTo>
                    <a:pt x="385533" y="256120"/>
                  </a:lnTo>
                  <a:lnTo>
                    <a:pt x="385533" y="257390"/>
                  </a:lnTo>
                  <a:lnTo>
                    <a:pt x="515912" y="257390"/>
                  </a:lnTo>
                  <a:lnTo>
                    <a:pt x="515912" y="256120"/>
                  </a:lnTo>
                  <a:close/>
                </a:path>
                <a:path w="2828925" h="385444" extrusionOk="0">
                  <a:moveTo>
                    <a:pt x="580097" y="191452"/>
                  </a:moveTo>
                  <a:lnTo>
                    <a:pt x="449783" y="191452"/>
                  </a:lnTo>
                  <a:lnTo>
                    <a:pt x="449783" y="193992"/>
                  </a:lnTo>
                  <a:lnTo>
                    <a:pt x="580097" y="193992"/>
                  </a:lnTo>
                  <a:lnTo>
                    <a:pt x="580097" y="191452"/>
                  </a:lnTo>
                  <a:close/>
                </a:path>
                <a:path w="2828925" h="385444" extrusionOk="0">
                  <a:moveTo>
                    <a:pt x="2057730" y="256120"/>
                  </a:moveTo>
                  <a:lnTo>
                    <a:pt x="1927656" y="256120"/>
                  </a:lnTo>
                  <a:lnTo>
                    <a:pt x="1927656" y="257390"/>
                  </a:lnTo>
                  <a:lnTo>
                    <a:pt x="2057730" y="257390"/>
                  </a:lnTo>
                  <a:lnTo>
                    <a:pt x="2057730" y="256120"/>
                  </a:lnTo>
                  <a:close/>
                </a:path>
                <a:path w="2828925" h="385444" extrusionOk="0">
                  <a:moveTo>
                    <a:pt x="2057730" y="128054"/>
                  </a:moveTo>
                  <a:lnTo>
                    <a:pt x="1927656" y="128054"/>
                  </a:lnTo>
                  <a:lnTo>
                    <a:pt x="1927656" y="129324"/>
                  </a:lnTo>
                  <a:lnTo>
                    <a:pt x="2057730" y="129324"/>
                  </a:lnTo>
                  <a:lnTo>
                    <a:pt x="2057730" y="128054"/>
                  </a:lnTo>
                  <a:close/>
                </a:path>
                <a:path w="2828925" h="385444" extrusionOk="0">
                  <a:moveTo>
                    <a:pt x="2700363" y="384175"/>
                  </a:moveTo>
                  <a:lnTo>
                    <a:pt x="192798" y="384175"/>
                  </a:lnTo>
                  <a:lnTo>
                    <a:pt x="192798" y="385445"/>
                  </a:lnTo>
                  <a:lnTo>
                    <a:pt x="2700363" y="385445"/>
                  </a:lnTo>
                  <a:lnTo>
                    <a:pt x="2700363" y="384175"/>
                  </a:lnTo>
                  <a:close/>
                </a:path>
                <a:path w="2828925" h="385444" extrusionOk="0">
                  <a:moveTo>
                    <a:pt x="2700363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130314" y="193992"/>
                  </a:lnTo>
                  <a:lnTo>
                    <a:pt x="130314" y="191452"/>
                  </a:lnTo>
                  <a:lnTo>
                    <a:pt x="66128" y="191452"/>
                  </a:lnTo>
                  <a:lnTo>
                    <a:pt x="66128" y="1270"/>
                  </a:lnTo>
                  <a:lnTo>
                    <a:pt x="2700363" y="1270"/>
                  </a:lnTo>
                  <a:lnTo>
                    <a:pt x="2700363" y="0"/>
                  </a:lnTo>
                  <a:close/>
                </a:path>
                <a:path w="2828925" h="385444" extrusionOk="0">
                  <a:moveTo>
                    <a:pt x="2764548" y="319519"/>
                  </a:moveTo>
                  <a:lnTo>
                    <a:pt x="321221" y="319519"/>
                  </a:lnTo>
                  <a:lnTo>
                    <a:pt x="321221" y="322046"/>
                  </a:lnTo>
                  <a:lnTo>
                    <a:pt x="2764548" y="322046"/>
                  </a:lnTo>
                  <a:lnTo>
                    <a:pt x="2764548" y="319519"/>
                  </a:lnTo>
                  <a:close/>
                </a:path>
                <a:path w="2828925" h="385444" extrusionOk="0">
                  <a:moveTo>
                    <a:pt x="2764548" y="63398"/>
                  </a:moveTo>
                  <a:lnTo>
                    <a:pt x="514083" y="63398"/>
                  </a:lnTo>
                  <a:lnTo>
                    <a:pt x="514083" y="65925"/>
                  </a:lnTo>
                  <a:lnTo>
                    <a:pt x="2764548" y="65925"/>
                  </a:lnTo>
                  <a:lnTo>
                    <a:pt x="2764548" y="63398"/>
                  </a:lnTo>
                  <a:close/>
                </a:path>
                <a:path w="2828925" h="385444" extrusionOk="0">
                  <a:moveTo>
                    <a:pt x="2828848" y="256120"/>
                  </a:moveTo>
                  <a:lnTo>
                    <a:pt x="2698534" y="256120"/>
                  </a:lnTo>
                  <a:lnTo>
                    <a:pt x="2698534" y="257390"/>
                  </a:lnTo>
                  <a:lnTo>
                    <a:pt x="2828848" y="257390"/>
                  </a:lnTo>
                  <a:lnTo>
                    <a:pt x="2828848" y="256120"/>
                  </a:lnTo>
                  <a:close/>
                </a:path>
                <a:path w="2828925" h="385444" extrusionOk="0">
                  <a:moveTo>
                    <a:pt x="2828848" y="128054"/>
                  </a:moveTo>
                  <a:lnTo>
                    <a:pt x="2698661" y="128054"/>
                  </a:lnTo>
                  <a:lnTo>
                    <a:pt x="2698661" y="129324"/>
                  </a:lnTo>
                  <a:lnTo>
                    <a:pt x="2828848" y="129324"/>
                  </a:lnTo>
                  <a:lnTo>
                    <a:pt x="2828848" y="128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g2e84f18c366_1_0"/>
          <p:cNvSpPr txBox="1"/>
          <p:nvPr/>
        </p:nvSpPr>
        <p:spPr>
          <a:xfrm>
            <a:off x="3154639" y="3581088"/>
            <a:ext cx="11978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Quenta: Путь ученика</a:t>
            </a:r>
            <a:endParaRPr sz="7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9" name="Google Shape;339;g2e84f18c366_1_0"/>
          <p:cNvGrpSpPr/>
          <p:nvPr/>
        </p:nvGrpSpPr>
        <p:grpSpPr>
          <a:xfrm>
            <a:off x="1036574" y="1092643"/>
            <a:ext cx="2823845" cy="387350"/>
            <a:chOff x="1036574" y="1092643"/>
            <a:chExt cx="2823845" cy="387350"/>
          </a:xfrm>
        </p:grpSpPr>
        <p:sp>
          <p:nvSpPr>
            <p:cNvPr id="340" name="Google Shape;340;g2e84f18c366_1_0"/>
            <p:cNvSpPr/>
            <p:nvPr/>
          </p:nvSpPr>
          <p:spPr>
            <a:xfrm>
              <a:off x="1038085" y="1092948"/>
              <a:ext cx="2820035" cy="386715"/>
            </a:xfrm>
            <a:custGeom>
              <a:avLst/>
              <a:gdLst/>
              <a:ahLst/>
              <a:cxnLst/>
              <a:rect l="l" t="t" r="r" b="b"/>
              <a:pathLst>
                <a:path w="2820035" h="386715" extrusionOk="0">
                  <a:moveTo>
                    <a:pt x="2755392" y="257479"/>
                  </a:moveTo>
                  <a:lnTo>
                    <a:pt x="835164" y="257479"/>
                  </a:lnTo>
                  <a:lnTo>
                    <a:pt x="835164" y="258356"/>
                  </a:lnTo>
                  <a:lnTo>
                    <a:pt x="835164" y="259626"/>
                  </a:lnTo>
                  <a:lnTo>
                    <a:pt x="835164" y="319214"/>
                  </a:lnTo>
                  <a:lnTo>
                    <a:pt x="767676" y="319214"/>
                  </a:lnTo>
                  <a:lnTo>
                    <a:pt x="767676" y="259626"/>
                  </a:lnTo>
                  <a:lnTo>
                    <a:pt x="767676" y="258356"/>
                  </a:lnTo>
                  <a:lnTo>
                    <a:pt x="835164" y="258356"/>
                  </a:lnTo>
                  <a:lnTo>
                    <a:pt x="835164" y="257479"/>
                  </a:lnTo>
                  <a:lnTo>
                    <a:pt x="450240" y="257479"/>
                  </a:lnTo>
                  <a:lnTo>
                    <a:pt x="450240" y="258356"/>
                  </a:lnTo>
                  <a:lnTo>
                    <a:pt x="450240" y="259626"/>
                  </a:lnTo>
                  <a:lnTo>
                    <a:pt x="450240" y="319214"/>
                  </a:lnTo>
                  <a:lnTo>
                    <a:pt x="383108" y="319214"/>
                  </a:lnTo>
                  <a:lnTo>
                    <a:pt x="383108" y="259626"/>
                  </a:lnTo>
                  <a:lnTo>
                    <a:pt x="383108" y="258356"/>
                  </a:lnTo>
                  <a:lnTo>
                    <a:pt x="450240" y="258356"/>
                  </a:lnTo>
                  <a:lnTo>
                    <a:pt x="450240" y="257479"/>
                  </a:lnTo>
                  <a:lnTo>
                    <a:pt x="128066" y="257479"/>
                  </a:lnTo>
                  <a:lnTo>
                    <a:pt x="128066" y="258356"/>
                  </a:lnTo>
                  <a:lnTo>
                    <a:pt x="128066" y="259626"/>
                  </a:lnTo>
                  <a:lnTo>
                    <a:pt x="128066" y="319214"/>
                  </a:lnTo>
                  <a:lnTo>
                    <a:pt x="128066" y="320941"/>
                  </a:lnTo>
                  <a:lnTo>
                    <a:pt x="192163" y="320941"/>
                  </a:lnTo>
                  <a:lnTo>
                    <a:pt x="192163" y="323024"/>
                  </a:lnTo>
                  <a:lnTo>
                    <a:pt x="192163" y="324294"/>
                  </a:lnTo>
                  <a:lnTo>
                    <a:pt x="257962" y="324294"/>
                  </a:lnTo>
                  <a:lnTo>
                    <a:pt x="257962" y="384403"/>
                  </a:lnTo>
                  <a:lnTo>
                    <a:pt x="256260" y="384403"/>
                  </a:lnTo>
                  <a:lnTo>
                    <a:pt x="256260" y="386346"/>
                  </a:lnTo>
                  <a:lnTo>
                    <a:pt x="320357" y="386346"/>
                  </a:lnTo>
                  <a:lnTo>
                    <a:pt x="320357" y="384403"/>
                  </a:lnTo>
                  <a:lnTo>
                    <a:pt x="319024" y="384403"/>
                  </a:lnTo>
                  <a:lnTo>
                    <a:pt x="319024" y="324294"/>
                  </a:lnTo>
                  <a:lnTo>
                    <a:pt x="319024" y="323024"/>
                  </a:lnTo>
                  <a:lnTo>
                    <a:pt x="2691295" y="323024"/>
                  </a:lnTo>
                  <a:lnTo>
                    <a:pt x="2691295" y="320941"/>
                  </a:lnTo>
                  <a:lnTo>
                    <a:pt x="2755392" y="320941"/>
                  </a:lnTo>
                  <a:lnTo>
                    <a:pt x="2755392" y="319214"/>
                  </a:lnTo>
                  <a:lnTo>
                    <a:pt x="2690685" y="319214"/>
                  </a:lnTo>
                  <a:lnTo>
                    <a:pt x="2690685" y="259626"/>
                  </a:lnTo>
                  <a:lnTo>
                    <a:pt x="2690685" y="258356"/>
                  </a:lnTo>
                  <a:lnTo>
                    <a:pt x="2755392" y="258356"/>
                  </a:lnTo>
                  <a:lnTo>
                    <a:pt x="2755392" y="257479"/>
                  </a:lnTo>
                  <a:close/>
                </a:path>
                <a:path w="2820035" h="386715" extrusionOk="0">
                  <a:moveTo>
                    <a:pt x="2819666" y="130302"/>
                  </a:moveTo>
                  <a:lnTo>
                    <a:pt x="2755392" y="130302"/>
                  </a:lnTo>
                  <a:lnTo>
                    <a:pt x="2755392" y="127762"/>
                  </a:lnTo>
                  <a:lnTo>
                    <a:pt x="2690685" y="127762"/>
                  </a:lnTo>
                  <a:lnTo>
                    <a:pt x="2690685" y="126492"/>
                  </a:lnTo>
                  <a:lnTo>
                    <a:pt x="2690685" y="66903"/>
                  </a:lnTo>
                  <a:lnTo>
                    <a:pt x="2691409" y="66903"/>
                  </a:lnTo>
                  <a:lnTo>
                    <a:pt x="2691409" y="64363"/>
                  </a:lnTo>
                  <a:lnTo>
                    <a:pt x="2691409" y="61823"/>
                  </a:lnTo>
                  <a:lnTo>
                    <a:pt x="899261" y="61823"/>
                  </a:lnTo>
                  <a:lnTo>
                    <a:pt x="899261" y="255816"/>
                  </a:lnTo>
                  <a:lnTo>
                    <a:pt x="831837" y="255816"/>
                  </a:lnTo>
                  <a:lnTo>
                    <a:pt x="831837" y="132829"/>
                  </a:lnTo>
                  <a:lnTo>
                    <a:pt x="899261" y="132829"/>
                  </a:lnTo>
                  <a:lnTo>
                    <a:pt x="899261" y="61823"/>
                  </a:lnTo>
                  <a:lnTo>
                    <a:pt x="834859" y="61823"/>
                  </a:lnTo>
                  <a:lnTo>
                    <a:pt x="834859" y="66903"/>
                  </a:lnTo>
                  <a:lnTo>
                    <a:pt x="834859" y="126492"/>
                  </a:lnTo>
                  <a:lnTo>
                    <a:pt x="767676" y="126492"/>
                  </a:lnTo>
                  <a:lnTo>
                    <a:pt x="767676" y="66903"/>
                  </a:lnTo>
                  <a:lnTo>
                    <a:pt x="834859" y="66903"/>
                  </a:lnTo>
                  <a:lnTo>
                    <a:pt x="834859" y="61823"/>
                  </a:lnTo>
                  <a:lnTo>
                    <a:pt x="578434" y="61823"/>
                  </a:lnTo>
                  <a:lnTo>
                    <a:pt x="578434" y="66903"/>
                  </a:lnTo>
                  <a:lnTo>
                    <a:pt x="578434" y="126492"/>
                  </a:lnTo>
                  <a:lnTo>
                    <a:pt x="578434" y="127762"/>
                  </a:lnTo>
                  <a:lnTo>
                    <a:pt x="578434" y="130302"/>
                  </a:lnTo>
                  <a:lnTo>
                    <a:pt x="578434" y="131559"/>
                  </a:lnTo>
                  <a:lnTo>
                    <a:pt x="578434" y="132829"/>
                  </a:lnTo>
                  <a:lnTo>
                    <a:pt x="511365" y="132829"/>
                  </a:lnTo>
                  <a:lnTo>
                    <a:pt x="511365" y="130302"/>
                  </a:lnTo>
                  <a:lnTo>
                    <a:pt x="511365" y="126492"/>
                  </a:lnTo>
                  <a:lnTo>
                    <a:pt x="511365" y="66903"/>
                  </a:lnTo>
                  <a:lnTo>
                    <a:pt x="578434" y="66903"/>
                  </a:lnTo>
                  <a:lnTo>
                    <a:pt x="578434" y="61823"/>
                  </a:lnTo>
                  <a:lnTo>
                    <a:pt x="511365" y="61823"/>
                  </a:lnTo>
                  <a:lnTo>
                    <a:pt x="511365" y="3695"/>
                  </a:lnTo>
                  <a:lnTo>
                    <a:pt x="512635" y="3695"/>
                  </a:lnTo>
                  <a:lnTo>
                    <a:pt x="512635" y="0"/>
                  </a:lnTo>
                  <a:lnTo>
                    <a:pt x="320357" y="0"/>
                  </a:lnTo>
                  <a:lnTo>
                    <a:pt x="320357" y="3695"/>
                  </a:lnTo>
                  <a:lnTo>
                    <a:pt x="322046" y="3695"/>
                  </a:lnTo>
                  <a:lnTo>
                    <a:pt x="322046" y="61823"/>
                  </a:lnTo>
                  <a:lnTo>
                    <a:pt x="322046" y="64363"/>
                  </a:lnTo>
                  <a:lnTo>
                    <a:pt x="322046" y="66903"/>
                  </a:lnTo>
                  <a:lnTo>
                    <a:pt x="254685" y="66903"/>
                  </a:lnTo>
                  <a:lnTo>
                    <a:pt x="254685" y="61823"/>
                  </a:lnTo>
                  <a:lnTo>
                    <a:pt x="254685" y="3695"/>
                  </a:lnTo>
                  <a:lnTo>
                    <a:pt x="256260" y="3695"/>
                  </a:lnTo>
                  <a:lnTo>
                    <a:pt x="256260" y="0"/>
                  </a:lnTo>
                  <a:lnTo>
                    <a:pt x="64033" y="0"/>
                  </a:lnTo>
                  <a:lnTo>
                    <a:pt x="64033" y="3695"/>
                  </a:lnTo>
                  <a:lnTo>
                    <a:pt x="65671" y="3695"/>
                  </a:lnTo>
                  <a:lnTo>
                    <a:pt x="65671" y="61823"/>
                  </a:lnTo>
                  <a:lnTo>
                    <a:pt x="65671" y="66903"/>
                  </a:lnTo>
                  <a:lnTo>
                    <a:pt x="0" y="66903"/>
                  </a:lnTo>
                  <a:lnTo>
                    <a:pt x="0" y="191160"/>
                  </a:lnTo>
                  <a:lnTo>
                    <a:pt x="0" y="193687"/>
                  </a:lnTo>
                  <a:lnTo>
                    <a:pt x="64033" y="193687"/>
                  </a:lnTo>
                  <a:lnTo>
                    <a:pt x="64033" y="257086"/>
                  </a:lnTo>
                  <a:lnTo>
                    <a:pt x="322656" y="257086"/>
                  </a:lnTo>
                  <a:lnTo>
                    <a:pt x="322656" y="193687"/>
                  </a:lnTo>
                  <a:lnTo>
                    <a:pt x="386626" y="193687"/>
                  </a:lnTo>
                  <a:lnTo>
                    <a:pt x="386626" y="191160"/>
                  </a:lnTo>
                  <a:lnTo>
                    <a:pt x="386626" y="66903"/>
                  </a:lnTo>
                  <a:lnTo>
                    <a:pt x="450659" y="66903"/>
                  </a:lnTo>
                  <a:lnTo>
                    <a:pt x="450659" y="193687"/>
                  </a:lnTo>
                  <a:lnTo>
                    <a:pt x="386626" y="193687"/>
                  </a:lnTo>
                  <a:lnTo>
                    <a:pt x="386626" y="194957"/>
                  </a:lnTo>
                  <a:lnTo>
                    <a:pt x="386626" y="254558"/>
                  </a:lnTo>
                  <a:lnTo>
                    <a:pt x="386626" y="255816"/>
                  </a:lnTo>
                  <a:lnTo>
                    <a:pt x="386626" y="257086"/>
                  </a:lnTo>
                  <a:lnTo>
                    <a:pt x="2819666" y="257086"/>
                  </a:lnTo>
                  <a:lnTo>
                    <a:pt x="2819666" y="255816"/>
                  </a:lnTo>
                  <a:lnTo>
                    <a:pt x="2754719" y="255816"/>
                  </a:lnTo>
                  <a:lnTo>
                    <a:pt x="2754719" y="254558"/>
                  </a:lnTo>
                  <a:lnTo>
                    <a:pt x="2754719" y="131559"/>
                  </a:lnTo>
                  <a:lnTo>
                    <a:pt x="2819666" y="131559"/>
                  </a:lnTo>
                  <a:lnTo>
                    <a:pt x="2819666" y="130302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g2e84f18c366_1_0"/>
            <p:cNvSpPr/>
            <p:nvPr/>
          </p:nvSpPr>
          <p:spPr>
            <a:xfrm>
              <a:off x="1868398" y="1157312"/>
              <a:ext cx="1929129" cy="259080"/>
            </a:xfrm>
            <a:custGeom>
              <a:avLst/>
              <a:gdLst/>
              <a:ahLst/>
              <a:cxnLst/>
              <a:rect l="l" t="t" r="r" b="b"/>
              <a:pathLst>
                <a:path w="1929129" h="259080" extrusionOk="0">
                  <a:moveTo>
                    <a:pt x="1928952" y="62128"/>
                  </a:moveTo>
                  <a:lnTo>
                    <a:pt x="1864918" y="62128"/>
                  </a:lnTo>
                  <a:lnTo>
                    <a:pt x="186491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3398"/>
                  </a:lnTo>
                  <a:lnTo>
                    <a:pt x="0" y="67195"/>
                  </a:lnTo>
                  <a:lnTo>
                    <a:pt x="0" y="68465"/>
                  </a:lnTo>
                  <a:lnTo>
                    <a:pt x="64096" y="68465"/>
                  </a:lnTo>
                  <a:lnTo>
                    <a:pt x="64096" y="190195"/>
                  </a:lnTo>
                  <a:lnTo>
                    <a:pt x="0" y="190195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0" y="195262"/>
                  </a:lnTo>
                  <a:lnTo>
                    <a:pt x="0" y="258660"/>
                  </a:lnTo>
                  <a:lnTo>
                    <a:pt x="1864918" y="258660"/>
                  </a:lnTo>
                  <a:lnTo>
                    <a:pt x="1864918" y="195262"/>
                  </a:lnTo>
                  <a:lnTo>
                    <a:pt x="1928952" y="195262"/>
                  </a:lnTo>
                  <a:lnTo>
                    <a:pt x="1928952" y="193992"/>
                  </a:lnTo>
                  <a:lnTo>
                    <a:pt x="1928952" y="63398"/>
                  </a:lnTo>
                  <a:lnTo>
                    <a:pt x="1928952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2e84f18c366_1_0"/>
            <p:cNvSpPr/>
            <p:nvPr/>
          </p:nvSpPr>
          <p:spPr>
            <a:xfrm>
              <a:off x="1101636" y="1093913"/>
              <a:ext cx="773430" cy="384809"/>
            </a:xfrm>
            <a:custGeom>
              <a:avLst/>
              <a:gdLst/>
              <a:ahLst/>
              <a:cxnLst/>
              <a:rect l="l" t="t" r="r" b="b"/>
              <a:pathLst>
                <a:path w="773430" h="384809" extrusionOk="0">
                  <a:moveTo>
                    <a:pt x="65303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128066"/>
                  </a:lnTo>
                  <a:lnTo>
                    <a:pt x="65303" y="128066"/>
                  </a:lnTo>
                  <a:lnTo>
                    <a:pt x="65303" y="2540"/>
                  </a:lnTo>
                  <a:lnTo>
                    <a:pt x="65303" y="0"/>
                  </a:lnTo>
                  <a:close/>
                </a:path>
                <a:path w="773430" h="384809" extrusionOk="0">
                  <a:moveTo>
                    <a:pt x="193497" y="191465"/>
                  </a:moveTo>
                  <a:lnTo>
                    <a:pt x="0" y="191465"/>
                  </a:lnTo>
                  <a:lnTo>
                    <a:pt x="0" y="192722"/>
                  </a:lnTo>
                  <a:lnTo>
                    <a:pt x="193497" y="192722"/>
                  </a:lnTo>
                  <a:lnTo>
                    <a:pt x="193497" y="191465"/>
                  </a:lnTo>
                  <a:close/>
                </a:path>
                <a:path w="773430" h="384809" extrusionOk="0">
                  <a:moveTo>
                    <a:pt x="257594" y="256120"/>
                  </a:moveTo>
                  <a:lnTo>
                    <a:pt x="193497" y="256120"/>
                  </a:lnTo>
                  <a:lnTo>
                    <a:pt x="193497" y="254850"/>
                  </a:lnTo>
                  <a:lnTo>
                    <a:pt x="64096" y="254850"/>
                  </a:lnTo>
                  <a:lnTo>
                    <a:pt x="64096" y="256120"/>
                  </a:lnTo>
                  <a:lnTo>
                    <a:pt x="128193" y="256120"/>
                  </a:lnTo>
                  <a:lnTo>
                    <a:pt x="128193" y="320789"/>
                  </a:lnTo>
                  <a:lnTo>
                    <a:pt x="192290" y="320789"/>
                  </a:lnTo>
                  <a:lnTo>
                    <a:pt x="192290" y="384187"/>
                  </a:lnTo>
                  <a:lnTo>
                    <a:pt x="257594" y="384187"/>
                  </a:lnTo>
                  <a:lnTo>
                    <a:pt x="257594" y="320789"/>
                  </a:lnTo>
                  <a:lnTo>
                    <a:pt x="257594" y="256120"/>
                  </a:lnTo>
                  <a:close/>
                </a:path>
                <a:path w="773430" h="384809" extrusionOk="0">
                  <a:moveTo>
                    <a:pt x="772833" y="125526"/>
                  </a:moveTo>
                  <a:lnTo>
                    <a:pt x="704126" y="125526"/>
                  </a:lnTo>
                  <a:lnTo>
                    <a:pt x="704126" y="65938"/>
                  </a:lnTo>
                  <a:lnTo>
                    <a:pt x="708672" y="65938"/>
                  </a:lnTo>
                  <a:lnTo>
                    <a:pt x="708672" y="63398"/>
                  </a:lnTo>
                  <a:lnTo>
                    <a:pt x="510324" y="63398"/>
                  </a:lnTo>
                  <a:lnTo>
                    <a:pt x="510324" y="65938"/>
                  </a:lnTo>
                  <a:lnTo>
                    <a:pt x="510324" y="125526"/>
                  </a:lnTo>
                  <a:lnTo>
                    <a:pt x="514883" y="125526"/>
                  </a:lnTo>
                  <a:lnTo>
                    <a:pt x="514883" y="126796"/>
                  </a:lnTo>
                  <a:lnTo>
                    <a:pt x="514883" y="130594"/>
                  </a:lnTo>
                  <a:lnTo>
                    <a:pt x="514883" y="188925"/>
                  </a:lnTo>
                  <a:lnTo>
                    <a:pt x="446290" y="188925"/>
                  </a:lnTo>
                  <a:lnTo>
                    <a:pt x="446290" y="190195"/>
                  </a:lnTo>
                  <a:lnTo>
                    <a:pt x="446290" y="193992"/>
                  </a:lnTo>
                  <a:lnTo>
                    <a:pt x="446290" y="253593"/>
                  </a:lnTo>
                  <a:lnTo>
                    <a:pt x="382143" y="253593"/>
                  </a:lnTo>
                  <a:lnTo>
                    <a:pt x="382143" y="322059"/>
                  </a:lnTo>
                  <a:lnTo>
                    <a:pt x="708672" y="322059"/>
                  </a:lnTo>
                  <a:lnTo>
                    <a:pt x="708672" y="318249"/>
                  </a:lnTo>
                  <a:lnTo>
                    <a:pt x="704126" y="318249"/>
                  </a:lnTo>
                  <a:lnTo>
                    <a:pt x="704126" y="258660"/>
                  </a:lnTo>
                  <a:lnTo>
                    <a:pt x="704126" y="257390"/>
                  </a:lnTo>
                  <a:lnTo>
                    <a:pt x="771613" y="257390"/>
                  </a:lnTo>
                  <a:lnTo>
                    <a:pt x="771613" y="258660"/>
                  </a:lnTo>
                  <a:lnTo>
                    <a:pt x="772833" y="258660"/>
                  </a:lnTo>
                  <a:lnTo>
                    <a:pt x="772833" y="257390"/>
                  </a:lnTo>
                  <a:lnTo>
                    <a:pt x="772833" y="254850"/>
                  </a:lnTo>
                  <a:lnTo>
                    <a:pt x="768286" y="254850"/>
                  </a:lnTo>
                  <a:lnTo>
                    <a:pt x="768286" y="253593"/>
                  </a:lnTo>
                  <a:lnTo>
                    <a:pt x="768286" y="193992"/>
                  </a:lnTo>
                  <a:lnTo>
                    <a:pt x="768286" y="190195"/>
                  </a:lnTo>
                  <a:lnTo>
                    <a:pt x="768286" y="188925"/>
                  </a:lnTo>
                  <a:lnTo>
                    <a:pt x="772833" y="188925"/>
                  </a:lnTo>
                  <a:lnTo>
                    <a:pt x="772833" y="130594"/>
                  </a:lnTo>
                  <a:lnTo>
                    <a:pt x="772833" y="126796"/>
                  </a:lnTo>
                  <a:lnTo>
                    <a:pt x="772833" y="125526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g2e84f18c366_1_0"/>
            <p:cNvSpPr/>
            <p:nvPr/>
          </p:nvSpPr>
          <p:spPr>
            <a:xfrm>
              <a:off x="1036574" y="1092643"/>
              <a:ext cx="2823845" cy="387350"/>
            </a:xfrm>
            <a:custGeom>
              <a:avLst/>
              <a:gdLst/>
              <a:ahLst/>
              <a:cxnLst/>
              <a:rect l="l" t="t" r="r" b="b"/>
              <a:pathLst>
                <a:path w="2823845" h="387350" extrusionOk="0">
                  <a:moveTo>
                    <a:pt x="900772" y="256120"/>
                  </a:moveTo>
                  <a:lnTo>
                    <a:pt x="769188" y="256120"/>
                  </a:lnTo>
                  <a:lnTo>
                    <a:pt x="769188" y="258660"/>
                  </a:lnTo>
                  <a:lnTo>
                    <a:pt x="900772" y="258660"/>
                  </a:lnTo>
                  <a:lnTo>
                    <a:pt x="900772" y="256120"/>
                  </a:lnTo>
                  <a:close/>
                </a:path>
                <a:path w="2823845" h="387350" extrusionOk="0">
                  <a:moveTo>
                    <a:pt x="900772" y="128066"/>
                  </a:moveTo>
                  <a:lnTo>
                    <a:pt x="769188" y="128066"/>
                  </a:lnTo>
                  <a:lnTo>
                    <a:pt x="769188" y="131864"/>
                  </a:lnTo>
                  <a:lnTo>
                    <a:pt x="900772" y="131864"/>
                  </a:lnTo>
                  <a:lnTo>
                    <a:pt x="900772" y="128066"/>
                  </a:lnTo>
                  <a:close/>
                </a:path>
                <a:path w="2823845" h="387350" extrusionOk="0">
                  <a:moveTo>
                    <a:pt x="2695232" y="384187"/>
                  </a:moveTo>
                  <a:lnTo>
                    <a:pt x="192341" y="384187"/>
                  </a:lnTo>
                  <a:lnTo>
                    <a:pt x="192341" y="386727"/>
                  </a:lnTo>
                  <a:lnTo>
                    <a:pt x="2695232" y="386727"/>
                  </a:lnTo>
                  <a:lnTo>
                    <a:pt x="2695232" y="384187"/>
                  </a:lnTo>
                  <a:close/>
                </a:path>
                <a:path w="2823845" h="387350" extrusionOk="0">
                  <a:moveTo>
                    <a:pt x="269523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91465"/>
                  </a:lnTo>
                  <a:lnTo>
                    <a:pt x="0" y="195262"/>
                  </a:lnTo>
                  <a:lnTo>
                    <a:pt x="64160" y="195262"/>
                  </a:lnTo>
                  <a:lnTo>
                    <a:pt x="64160" y="256120"/>
                  </a:lnTo>
                  <a:lnTo>
                    <a:pt x="64160" y="258660"/>
                  </a:lnTo>
                  <a:lnTo>
                    <a:pt x="128244" y="258660"/>
                  </a:lnTo>
                  <a:lnTo>
                    <a:pt x="128244" y="319519"/>
                  </a:lnTo>
                  <a:lnTo>
                    <a:pt x="128244" y="323329"/>
                  </a:lnTo>
                  <a:lnTo>
                    <a:pt x="259473" y="323329"/>
                  </a:lnTo>
                  <a:lnTo>
                    <a:pt x="259473" y="319519"/>
                  </a:lnTo>
                  <a:lnTo>
                    <a:pt x="195554" y="319519"/>
                  </a:lnTo>
                  <a:lnTo>
                    <a:pt x="195554" y="258660"/>
                  </a:lnTo>
                  <a:lnTo>
                    <a:pt x="195554" y="256120"/>
                  </a:lnTo>
                  <a:lnTo>
                    <a:pt x="131279" y="256120"/>
                  </a:lnTo>
                  <a:lnTo>
                    <a:pt x="131279" y="195262"/>
                  </a:lnTo>
                  <a:lnTo>
                    <a:pt x="131279" y="191465"/>
                  </a:lnTo>
                  <a:lnTo>
                    <a:pt x="67183" y="191465"/>
                  </a:lnTo>
                  <a:lnTo>
                    <a:pt x="67183" y="3810"/>
                  </a:lnTo>
                  <a:lnTo>
                    <a:pt x="2695232" y="3810"/>
                  </a:lnTo>
                  <a:lnTo>
                    <a:pt x="2695232" y="0"/>
                  </a:lnTo>
                  <a:close/>
                </a:path>
                <a:path w="2823845" h="387350" extrusionOk="0">
                  <a:moveTo>
                    <a:pt x="2759265" y="319519"/>
                  </a:moveTo>
                  <a:lnTo>
                    <a:pt x="320535" y="319519"/>
                  </a:lnTo>
                  <a:lnTo>
                    <a:pt x="320535" y="323329"/>
                  </a:lnTo>
                  <a:lnTo>
                    <a:pt x="2759265" y="323329"/>
                  </a:lnTo>
                  <a:lnTo>
                    <a:pt x="2759265" y="319519"/>
                  </a:lnTo>
                  <a:close/>
                </a:path>
                <a:path w="2823845" h="387350" extrusionOk="0">
                  <a:moveTo>
                    <a:pt x="2759265" y="64668"/>
                  </a:moveTo>
                  <a:lnTo>
                    <a:pt x="512876" y="64668"/>
                  </a:lnTo>
                  <a:lnTo>
                    <a:pt x="512876" y="67208"/>
                  </a:lnTo>
                  <a:lnTo>
                    <a:pt x="512876" y="191465"/>
                  </a:lnTo>
                  <a:lnTo>
                    <a:pt x="448716" y="191465"/>
                  </a:lnTo>
                  <a:lnTo>
                    <a:pt x="448716" y="195262"/>
                  </a:lnTo>
                  <a:lnTo>
                    <a:pt x="448716" y="256120"/>
                  </a:lnTo>
                  <a:lnTo>
                    <a:pt x="384619" y="256120"/>
                  </a:lnTo>
                  <a:lnTo>
                    <a:pt x="384619" y="258660"/>
                  </a:lnTo>
                  <a:lnTo>
                    <a:pt x="515912" y="258660"/>
                  </a:lnTo>
                  <a:lnTo>
                    <a:pt x="515912" y="256120"/>
                  </a:lnTo>
                  <a:lnTo>
                    <a:pt x="515912" y="195262"/>
                  </a:lnTo>
                  <a:lnTo>
                    <a:pt x="579945" y="195262"/>
                  </a:lnTo>
                  <a:lnTo>
                    <a:pt x="579945" y="191465"/>
                  </a:lnTo>
                  <a:lnTo>
                    <a:pt x="579945" y="67208"/>
                  </a:lnTo>
                  <a:lnTo>
                    <a:pt x="2759265" y="67208"/>
                  </a:lnTo>
                  <a:lnTo>
                    <a:pt x="2759265" y="64668"/>
                  </a:lnTo>
                  <a:close/>
                </a:path>
                <a:path w="2823845" h="387350" extrusionOk="0">
                  <a:moveTo>
                    <a:pt x="2823413" y="256120"/>
                  </a:moveTo>
                  <a:lnTo>
                    <a:pt x="2692196" y="256120"/>
                  </a:lnTo>
                  <a:lnTo>
                    <a:pt x="2692196" y="258660"/>
                  </a:lnTo>
                  <a:lnTo>
                    <a:pt x="2823413" y="258660"/>
                  </a:lnTo>
                  <a:lnTo>
                    <a:pt x="2823413" y="256120"/>
                  </a:lnTo>
                  <a:close/>
                </a:path>
                <a:path w="2823845" h="387350" extrusionOk="0">
                  <a:moveTo>
                    <a:pt x="2823413" y="128066"/>
                  </a:moveTo>
                  <a:lnTo>
                    <a:pt x="2692196" y="128066"/>
                  </a:lnTo>
                  <a:lnTo>
                    <a:pt x="2692196" y="131864"/>
                  </a:lnTo>
                  <a:lnTo>
                    <a:pt x="2823413" y="131864"/>
                  </a:lnTo>
                  <a:lnTo>
                    <a:pt x="2823413" y="1280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g2e84f18c366_1_0"/>
          <p:cNvGrpSpPr/>
          <p:nvPr/>
        </p:nvGrpSpPr>
        <p:grpSpPr>
          <a:xfrm>
            <a:off x="6656671" y="8800837"/>
            <a:ext cx="2191384" cy="815341"/>
            <a:chOff x="6660121" y="7861324"/>
            <a:chExt cx="2191384" cy="815341"/>
          </a:xfrm>
        </p:grpSpPr>
        <p:sp>
          <p:nvSpPr>
            <p:cNvPr id="345" name="Google Shape;345;g2e84f18c366_1_0"/>
            <p:cNvSpPr/>
            <p:nvPr/>
          </p:nvSpPr>
          <p:spPr>
            <a:xfrm>
              <a:off x="6787997" y="7924926"/>
              <a:ext cx="1939290" cy="5715"/>
            </a:xfrm>
            <a:custGeom>
              <a:avLst/>
              <a:gdLst/>
              <a:ahLst/>
              <a:cxnLst/>
              <a:rect l="l" t="t" r="r" b="b"/>
              <a:pathLst>
                <a:path w="1939290" h="5715" extrusionOk="0">
                  <a:moveTo>
                    <a:pt x="927" y="2540"/>
                  </a:moveTo>
                  <a:lnTo>
                    <a:pt x="0" y="2540"/>
                  </a:lnTo>
                  <a:lnTo>
                    <a:pt x="0" y="3810"/>
                  </a:lnTo>
                  <a:lnTo>
                    <a:pt x="927" y="3810"/>
                  </a:lnTo>
                  <a:lnTo>
                    <a:pt x="927" y="2540"/>
                  </a:lnTo>
                  <a:close/>
                </a:path>
                <a:path w="1939290" h="5715" extrusionOk="0">
                  <a:moveTo>
                    <a:pt x="1939226" y="1270"/>
                  </a:moveTo>
                  <a:lnTo>
                    <a:pt x="1875624" y="1270"/>
                  </a:lnTo>
                  <a:lnTo>
                    <a:pt x="1875624" y="139"/>
                  </a:lnTo>
                  <a:lnTo>
                    <a:pt x="1875624" y="0"/>
                  </a:lnTo>
                  <a:lnTo>
                    <a:pt x="65836" y="0"/>
                  </a:lnTo>
                  <a:lnTo>
                    <a:pt x="65836" y="139"/>
                  </a:lnTo>
                  <a:lnTo>
                    <a:pt x="1485" y="139"/>
                  </a:lnTo>
                  <a:lnTo>
                    <a:pt x="1485" y="1270"/>
                  </a:lnTo>
                  <a:lnTo>
                    <a:pt x="1485" y="2540"/>
                  </a:lnTo>
                  <a:lnTo>
                    <a:pt x="124561" y="2540"/>
                  </a:lnTo>
                  <a:lnTo>
                    <a:pt x="124561" y="5092"/>
                  </a:lnTo>
                  <a:lnTo>
                    <a:pt x="1876132" y="5092"/>
                  </a:lnTo>
                  <a:lnTo>
                    <a:pt x="1876132" y="2540"/>
                  </a:lnTo>
                  <a:lnTo>
                    <a:pt x="1938667" y="2540"/>
                  </a:lnTo>
                  <a:lnTo>
                    <a:pt x="1938667" y="5092"/>
                  </a:lnTo>
                  <a:lnTo>
                    <a:pt x="1939226" y="5092"/>
                  </a:lnTo>
                  <a:lnTo>
                    <a:pt x="1939226" y="2540"/>
                  </a:lnTo>
                  <a:lnTo>
                    <a:pt x="1939226" y="127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2e84f18c366_1_0"/>
            <p:cNvSpPr/>
            <p:nvPr/>
          </p:nvSpPr>
          <p:spPr>
            <a:xfrm>
              <a:off x="6725970" y="7924926"/>
              <a:ext cx="2068195" cy="60325"/>
            </a:xfrm>
            <a:custGeom>
              <a:avLst/>
              <a:gdLst/>
              <a:ahLst/>
              <a:cxnLst/>
              <a:rect l="l" t="t" r="r" b="b"/>
              <a:pathLst>
                <a:path w="2068195" h="60325" extrusionOk="0">
                  <a:moveTo>
                    <a:pt x="2068029" y="5092"/>
                  </a:moveTo>
                  <a:lnTo>
                    <a:pt x="2001532" y="5092"/>
                  </a:lnTo>
                  <a:lnTo>
                    <a:pt x="2001532" y="3810"/>
                  </a:lnTo>
                  <a:lnTo>
                    <a:pt x="2001532" y="2540"/>
                  </a:lnTo>
                  <a:lnTo>
                    <a:pt x="2003539" y="2540"/>
                  </a:lnTo>
                  <a:lnTo>
                    <a:pt x="2003539" y="3810"/>
                  </a:lnTo>
                  <a:lnTo>
                    <a:pt x="2067293" y="3810"/>
                  </a:lnTo>
                  <a:lnTo>
                    <a:pt x="2067293" y="2336"/>
                  </a:lnTo>
                  <a:lnTo>
                    <a:pt x="2003539" y="2336"/>
                  </a:lnTo>
                  <a:lnTo>
                    <a:pt x="2003539" y="1270"/>
                  </a:lnTo>
                  <a:lnTo>
                    <a:pt x="1937651" y="1270"/>
                  </a:lnTo>
                  <a:lnTo>
                    <a:pt x="1937651" y="139"/>
                  </a:lnTo>
                  <a:lnTo>
                    <a:pt x="1937651" y="0"/>
                  </a:lnTo>
                  <a:lnTo>
                    <a:pt x="127863" y="0"/>
                  </a:lnTo>
                  <a:lnTo>
                    <a:pt x="127863" y="139"/>
                  </a:lnTo>
                  <a:lnTo>
                    <a:pt x="61785" y="139"/>
                  </a:lnTo>
                  <a:lnTo>
                    <a:pt x="61785" y="0"/>
                  </a:lnTo>
                  <a:lnTo>
                    <a:pt x="61468" y="0"/>
                  </a:lnTo>
                  <a:lnTo>
                    <a:pt x="61468" y="139"/>
                  </a:lnTo>
                  <a:lnTo>
                    <a:pt x="61468" y="1270"/>
                  </a:lnTo>
                  <a:lnTo>
                    <a:pt x="6146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62953" y="3810"/>
                  </a:lnTo>
                  <a:lnTo>
                    <a:pt x="62953" y="2540"/>
                  </a:lnTo>
                  <a:lnTo>
                    <a:pt x="186588" y="2540"/>
                  </a:lnTo>
                  <a:lnTo>
                    <a:pt x="186588" y="5092"/>
                  </a:lnTo>
                  <a:lnTo>
                    <a:pt x="186588" y="59778"/>
                  </a:lnTo>
                  <a:lnTo>
                    <a:pt x="1938159" y="59778"/>
                  </a:lnTo>
                  <a:lnTo>
                    <a:pt x="1938159" y="5092"/>
                  </a:lnTo>
                  <a:lnTo>
                    <a:pt x="1938159" y="2540"/>
                  </a:lnTo>
                  <a:lnTo>
                    <a:pt x="2000694" y="2540"/>
                  </a:lnTo>
                  <a:lnTo>
                    <a:pt x="2000694" y="3810"/>
                  </a:lnTo>
                  <a:lnTo>
                    <a:pt x="2000694" y="5092"/>
                  </a:lnTo>
                  <a:lnTo>
                    <a:pt x="2000694" y="58508"/>
                  </a:lnTo>
                  <a:lnTo>
                    <a:pt x="2000694" y="59778"/>
                  </a:lnTo>
                  <a:lnTo>
                    <a:pt x="2068029" y="59778"/>
                  </a:lnTo>
                  <a:lnTo>
                    <a:pt x="2068029" y="58508"/>
                  </a:lnTo>
                  <a:lnTo>
                    <a:pt x="2068029" y="5092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g2e84f18c366_1_0"/>
            <p:cNvSpPr/>
            <p:nvPr/>
          </p:nvSpPr>
          <p:spPr>
            <a:xfrm>
              <a:off x="6662039" y="8553246"/>
              <a:ext cx="2186940" cy="2540"/>
            </a:xfrm>
            <a:custGeom>
              <a:avLst/>
              <a:gdLst/>
              <a:ahLst/>
              <a:cxnLst/>
              <a:rect l="l" t="t" r="r" b="b"/>
              <a:pathLst>
                <a:path w="2186940" h="2540" extrusionOk="0">
                  <a:moveTo>
                    <a:pt x="64439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64439" y="2540"/>
                  </a:lnTo>
                  <a:lnTo>
                    <a:pt x="64439" y="0"/>
                  </a:lnTo>
                  <a:close/>
                </a:path>
                <a:path w="2186940" h="2540" extrusionOk="0">
                  <a:moveTo>
                    <a:pt x="2029523" y="0"/>
                  </a:moveTo>
                  <a:lnTo>
                    <a:pt x="125958" y="0"/>
                  </a:lnTo>
                  <a:lnTo>
                    <a:pt x="125958" y="1117"/>
                  </a:lnTo>
                  <a:lnTo>
                    <a:pt x="2029523" y="1117"/>
                  </a:lnTo>
                  <a:lnTo>
                    <a:pt x="2029523" y="0"/>
                  </a:lnTo>
                  <a:close/>
                </a:path>
                <a:path w="2186940" h="2540" extrusionOk="0">
                  <a:moveTo>
                    <a:pt x="2186355" y="0"/>
                  </a:moveTo>
                  <a:lnTo>
                    <a:pt x="2031339" y="0"/>
                  </a:lnTo>
                  <a:lnTo>
                    <a:pt x="2031339" y="1117"/>
                  </a:lnTo>
                  <a:lnTo>
                    <a:pt x="2031339" y="2540"/>
                  </a:lnTo>
                  <a:lnTo>
                    <a:pt x="2186355" y="2540"/>
                  </a:lnTo>
                  <a:lnTo>
                    <a:pt x="2186355" y="1117"/>
                  </a:lnTo>
                  <a:lnTo>
                    <a:pt x="2186355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g2e84f18c366_1_0"/>
            <p:cNvSpPr/>
            <p:nvPr/>
          </p:nvSpPr>
          <p:spPr>
            <a:xfrm>
              <a:off x="6662127" y="7983435"/>
              <a:ext cx="2188845" cy="571500"/>
            </a:xfrm>
            <a:custGeom>
              <a:avLst/>
              <a:gdLst/>
              <a:ahLst/>
              <a:cxnLst/>
              <a:rect l="l" t="t" r="r" b="b"/>
              <a:pathLst>
                <a:path w="2188845" h="571500" extrusionOk="0">
                  <a:moveTo>
                    <a:pt x="2188591" y="1270"/>
                  </a:moveTo>
                  <a:lnTo>
                    <a:pt x="126796" y="1270"/>
                  </a:lnTo>
                  <a:lnTo>
                    <a:pt x="126796" y="0"/>
                  </a:lnTo>
                  <a:lnTo>
                    <a:pt x="63842" y="0"/>
                  </a:lnTo>
                  <a:lnTo>
                    <a:pt x="63842" y="1270"/>
                  </a:lnTo>
                  <a:lnTo>
                    <a:pt x="0" y="1270"/>
                  </a:lnTo>
                  <a:lnTo>
                    <a:pt x="0" y="569810"/>
                  </a:lnTo>
                  <a:lnTo>
                    <a:pt x="0" y="571080"/>
                  </a:lnTo>
                  <a:lnTo>
                    <a:pt x="63842" y="571080"/>
                  </a:lnTo>
                  <a:lnTo>
                    <a:pt x="63842" y="569810"/>
                  </a:lnTo>
                  <a:lnTo>
                    <a:pt x="64350" y="569810"/>
                  </a:lnTo>
                  <a:lnTo>
                    <a:pt x="64350" y="570928"/>
                  </a:lnTo>
                  <a:lnTo>
                    <a:pt x="2002002" y="570928"/>
                  </a:lnTo>
                  <a:lnTo>
                    <a:pt x="2002002" y="569810"/>
                  </a:lnTo>
                  <a:lnTo>
                    <a:pt x="2064537" y="569810"/>
                  </a:lnTo>
                  <a:lnTo>
                    <a:pt x="2064537" y="570928"/>
                  </a:lnTo>
                  <a:lnTo>
                    <a:pt x="2188591" y="570928"/>
                  </a:lnTo>
                  <a:lnTo>
                    <a:pt x="2188591" y="569810"/>
                  </a:lnTo>
                  <a:lnTo>
                    <a:pt x="2188591" y="569252"/>
                  </a:lnTo>
                  <a:lnTo>
                    <a:pt x="2188591" y="127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g2e84f18c366_1_0"/>
            <p:cNvSpPr/>
            <p:nvPr/>
          </p:nvSpPr>
          <p:spPr>
            <a:xfrm>
              <a:off x="6725742" y="8618397"/>
              <a:ext cx="2065654" cy="1270"/>
            </a:xfrm>
            <a:custGeom>
              <a:avLst/>
              <a:gdLst/>
              <a:ahLst/>
              <a:cxnLst/>
              <a:rect l="l" t="t" r="r" b="b"/>
              <a:pathLst>
                <a:path w="2065654" h="1270" extrusionOk="0">
                  <a:moveTo>
                    <a:pt x="64020" y="0"/>
                  </a:moveTo>
                  <a:lnTo>
                    <a:pt x="0" y="0"/>
                  </a:lnTo>
                  <a:lnTo>
                    <a:pt x="0" y="977"/>
                  </a:lnTo>
                  <a:lnTo>
                    <a:pt x="64020" y="977"/>
                  </a:lnTo>
                  <a:lnTo>
                    <a:pt x="64020" y="0"/>
                  </a:lnTo>
                  <a:close/>
                </a:path>
                <a:path w="2065654" h="1270" extrusionOk="0">
                  <a:moveTo>
                    <a:pt x="2065286" y="0"/>
                  </a:moveTo>
                  <a:lnTo>
                    <a:pt x="2003767" y="0"/>
                  </a:lnTo>
                  <a:lnTo>
                    <a:pt x="2003767" y="977"/>
                  </a:lnTo>
                  <a:lnTo>
                    <a:pt x="2065286" y="977"/>
                  </a:lnTo>
                  <a:lnTo>
                    <a:pt x="2065286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g2e84f18c366_1_0"/>
            <p:cNvSpPr/>
            <p:nvPr/>
          </p:nvSpPr>
          <p:spPr>
            <a:xfrm>
              <a:off x="6725970" y="8554363"/>
              <a:ext cx="2067559" cy="64134"/>
            </a:xfrm>
            <a:custGeom>
              <a:avLst/>
              <a:gdLst/>
              <a:ahLst/>
              <a:cxnLst/>
              <a:rect l="l" t="t" r="r" b="b"/>
              <a:pathLst>
                <a:path w="2067559" h="64134" extrusionOk="0">
                  <a:moveTo>
                    <a:pt x="2067293" y="0"/>
                  </a:moveTo>
                  <a:lnTo>
                    <a:pt x="0" y="0"/>
                  </a:lnTo>
                  <a:lnTo>
                    <a:pt x="0" y="60858"/>
                  </a:lnTo>
                  <a:lnTo>
                    <a:pt x="0" y="64033"/>
                  </a:lnTo>
                  <a:lnTo>
                    <a:pt x="2067293" y="64033"/>
                  </a:lnTo>
                  <a:lnTo>
                    <a:pt x="2067293" y="60858"/>
                  </a:lnTo>
                  <a:lnTo>
                    <a:pt x="2067293" y="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g2e84f18c366_1_0"/>
            <p:cNvSpPr/>
            <p:nvPr/>
          </p:nvSpPr>
          <p:spPr>
            <a:xfrm>
              <a:off x="6789351" y="8676029"/>
              <a:ext cx="1938020" cy="636"/>
            </a:xfrm>
            <a:custGeom>
              <a:avLst/>
              <a:gdLst/>
              <a:ahLst/>
              <a:cxnLst/>
              <a:rect l="l" t="t" r="r" b="b"/>
              <a:pathLst>
                <a:path w="1938020" h="634" extrusionOk="0">
                  <a:moveTo>
                    <a:pt x="0" y="580"/>
                  </a:moveTo>
                  <a:lnTo>
                    <a:pt x="1938022" y="580"/>
                  </a:lnTo>
                  <a:lnTo>
                    <a:pt x="1938022" y="0"/>
                  </a:lnTo>
                  <a:lnTo>
                    <a:pt x="0" y="0"/>
                  </a:lnTo>
                  <a:lnTo>
                    <a:pt x="0" y="58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g2e84f18c366_1_0"/>
            <p:cNvSpPr/>
            <p:nvPr/>
          </p:nvSpPr>
          <p:spPr>
            <a:xfrm>
              <a:off x="6789770" y="8618395"/>
              <a:ext cx="1939925" cy="57784"/>
            </a:xfrm>
            <a:custGeom>
              <a:avLst/>
              <a:gdLst/>
              <a:ahLst/>
              <a:cxnLst/>
              <a:rect l="l" t="t" r="r" b="b"/>
              <a:pathLst>
                <a:path w="1939925" h="57784" extrusionOk="0">
                  <a:moveTo>
                    <a:pt x="1939745" y="57634"/>
                  </a:moveTo>
                  <a:lnTo>
                    <a:pt x="0" y="57634"/>
                  </a:lnTo>
                  <a:lnTo>
                    <a:pt x="0" y="0"/>
                  </a:lnTo>
                  <a:lnTo>
                    <a:pt x="1939745" y="0"/>
                  </a:lnTo>
                  <a:lnTo>
                    <a:pt x="1939745" y="5763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g2e84f18c366_1_0"/>
            <p:cNvSpPr/>
            <p:nvPr/>
          </p:nvSpPr>
          <p:spPr>
            <a:xfrm>
              <a:off x="6849973" y="7987245"/>
              <a:ext cx="1814195" cy="565784"/>
            </a:xfrm>
            <a:custGeom>
              <a:avLst/>
              <a:gdLst/>
              <a:ahLst/>
              <a:cxnLst/>
              <a:rect l="l" t="t" r="r" b="b"/>
              <a:pathLst>
                <a:path w="1814195" h="565784" extrusionOk="0">
                  <a:moveTo>
                    <a:pt x="250240" y="502488"/>
                  </a:moveTo>
                  <a:lnTo>
                    <a:pt x="125120" y="502488"/>
                  </a:lnTo>
                  <a:lnTo>
                    <a:pt x="0" y="502488"/>
                  </a:lnTo>
                  <a:lnTo>
                    <a:pt x="0" y="565213"/>
                  </a:lnTo>
                  <a:lnTo>
                    <a:pt x="250240" y="565213"/>
                  </a:lnTo>
                  <a:lnTo>
                    <a:pt x="250240" y="502488"/>
                  </a:lnTo>
                  <a:close/>
                </a:path>
                <a:path w="1814195" h="565784" extrusionOk="0">
                  <a:moveTo>
                    <a:pt x="312788" y="314159"/>
                  </a:moveTo>
                  <a:lnTo>
                    <a:pt x="250240" y="314159"/>
                  </a:lnTo>
                  <a:lnTo>
                    <a:pt x="250240" y="251485"/>
                  </a:lnTo>
                  <a:lnTo>
                    <a:pt x="62585" y="251485"/>
                  </a:lnTo>
                  <a:lnTo>
                    <a:pt x="62585" y="125920"/>
                  </a:lnTo>
                  <a:lnTo>
                    <a:pt x="62585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585" y="251841"/>
                  </a:lnTo>
                  <a:lnTo>
                    <a:pt x="62585" y="314261"/>
                  </a:lnTo>
                  <a:lnTo>
                    <a:pt x="125120" y="314261"/>
                  </a:lnTo>
                  <a:lnTo>
                    <a:pt x="250240" y="314261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88" y="502399"/>
                  </a:lnTo>
                  <a:lnTo>
                    <a:pt x="312788" y="440080"/>
                  </a:lnTo>
                  <a:lnTo>
                    <a:pt x="312788" y="314159"/>
                  </a:lnTo>
                  <a:close/>
                </a:path>
                <a:path w="1814195" h="565784" extrusionOk="0">
                  <a:moveTo>
                    <a:pt x="312788" y="546"/>
                  </a:moveTo>
                  <a:lnTo>
                    <a:pt x="187706" y="546"/>
                  </a:lnTo>
                  <a:lnTo>
                    <a:pt x="62585" y="546"/>
                  </a:lnTo>
                  <a:lnTo>
                    <a:pt x="62585" y="63271"/>
                  </a:lnTo>
                  <a:lnTo>
                    <a:pt x="312788" y="63271"/>
                  </a:lnTo>
                  <a:lnTo>
                    <a:pt x="312788" y="546"/>
                  </a:lnTo>
                  <a:close/>
                </a:path>
                <a:path w="1814195" h="565784" extrusionOk="0">
                  <a:moveTo>
                    <a:pt x="688200" y="0"/>
                  </a:moveTo>
                  <a:lnTo>
                    <a:pt x="375361" y="0"/>
                  </a:lnTo>
                  <a:lnTo>
                    <a:pt x="375361" y="63601"/>
                  </a:lnTo>
                  <a:lnTo>
                    <a:pt x="500494" y="63601"/>
                  </a:lnTo>
                  <a:lnTo>
                    <a:pt x="500494" y="564730"/>
                  </a:lnTo>
                  <a:lnTo>
                    <a:pt x="563029" y="564730"/>
                  </a:lnTo>
                  <a:lnTo>
                    <a:pt x="563029" y="63601"/>
                  </a:lnTo>
                  <a:lnTo>
                    <a:pt x="688200" y="63601"/>
                  </a:lnTo>
                  <a:lnTo>
                    <a:pt x="688200" y="0"/>
                  </a:lnTo>
                  <a:close/>
                </a:path>
                <a:path w="1814195" h="565784" extrusionOk="0">
                  <a:moveTo>
                    <a:pt x="1000937" y="546"/>
                  </a:moveTo>
                  <a:lnTo>
                    <a:pt x="813269" y="546"/>
                  </a:lnTo>
                  <a:lnTo>
                    <a:pt x="813269" y="63271"/>
                  </a:lnTo>
                  <a:lnTo>
                    <a:pt x="938352" y="63271"/>
                  </a:lnTo>
                  <a:lnTo>
                    <a:pt x="1000937" y="63271"/>
                  </a:lnTo>
                  <a:lnTo>
                    <a:pt x="1000937" y="546"/>
                  </a:lnTo>
                  <a:close/>
                </a:path>
                <a:path w="1814195" h="565784" extrusionOk="0">
                  <a:moveTo>
                    <a:pt x="1063510" y="63601"/>
                  </a:moveTo>
                  <a:lnTo>
                    <a:pt x="1000937" y="63601"/>
                  </a:lnTo>
                  <a:lnTo>
                    <a:pt x="1000937" y="125920"/>
                  </a:lnTo>
                  <a:lnTo>
                    <a:pt x="1000937" y="251841"/>
                  </a:lnTo>
                  <a:lnTo>
                    <a:pt x="813269" y="251841"/>
                  </a:lnTo>
                  <a:lnTo>
                    <a:pt x="813269" y="125920"/>
                  </a:lnTo>
                  <a:lnTo>
                    <a:pt x="813269" y="63601"/>
                  </a:lnTo>
                  <a:lnTo>
                    <a:pt x="750684" y="63601"/>
                  </a:lnTo>
                  <a:lnTo>
                    <a:pt x="750684" y="125920"/>
                  </a:lnTo>
                  <a:lnTo>
                    <a:pt x="750684" y="251841"/>
                  </a:lnTo>
                  <a:lnTo>
                    <a:pt x="750684" y="314159"/>
                  </a:lnTo>
                  <a:lnTo>
                    <a:pt x="750684" y="564730"/>
                  </a:lnTo>
                  <a:lnTo>
                    <a:pt x="813269" y="564730"/>
                  </a:lnTo>
                  <a:lnTo>
                    <a:pt x="813269" y="314159"/>
                  </a:lnTo>
                  <a:lnTo>
                    <a:pt x="1000937" y="314159"/>
                  </a:lnTo>
                  <a:lnTo>
                    <a:pt x="1000937" y="564730"/>
                  </a:lnTo>
                  <a:lnTo>
                    <a:pt x="1063510" y="564730"/>
                  </a:lnTo>
                  <a:lnTo>
                    <a:pt x="1063510" y="314159"/>
                  </a:lnTo>
                  <a:lnTo>
                    <a:pt x="1063510" y="251841"/>
                  </a:lnTo>
                  <a:lnTo>
                    <a:pt x="1063510" y="125920"/>
                  </a:lnTo>
                  <a:lnTo>
                    <a:pt x="1063510" y="63601"/>
                  </a:lnTo>
                  <a:close/>
                </a:path>
                <a:path w="1814195" h="565784" extrusionOk="0">
                  <a:moveTo>
                    <a:pt x="1376248" y="0"/>
                  </a:moveTo>
                  <a:lnTo>
                    <a:pt x="1126007" y="0"/>
                  </a:lnTo>
                  <a:lnTo>
                    <a:pt x="1126007" y="63601"/>
                  </a:lnTo>
                  <a:lnTo>
                    <a:pt x="1126007" y="251841"/>
                  </a:lnTo>
                  <a:lnTo>
                    <a:pt x="1126007" y="314159"/>
                  </a:lnTo>
                  <a:lnTo>
                    <a:pt x="1126007" y="564730"/>
                  </a:lnTo>
                  <a:lnTo>
                    <a:pt x="1188593" y="564730"/>
                  </a:lnTo>
                  <a:lnTo>
                    <a:pt x="1188593" y="314159"/>
                  </a:lnTo>
                  <a:lnTo>
                    <a:pt x="1376248" y="314159"/>
                  </a:lnTo>
                  <a:lnTo>
                    <a:pt x="1376248" y="251841"/>
                  </a:lnTo>
                  <a:lnTo>
                    <a:pt x="1188593" y="251841"/>
                  </a:lnTo>
                  <a:lnTo>
                    <a:pt x="1188593" y="63601"/>
                  </a:lnTo>
                  <a:lnTo>
                    <a:pt x="1376248" y="63601"/>
                  </a:lnTo>
                  <a:lnTo>
                    <a:pt x="1376248" y="0"/>
                  </a:lnTo>
                  <a:close/>
                </a:path>
                <a:path w="1814195" h="565784" extrusionOk="0">
                  <a:moveTo>
                    <a:pt x="1438795" y="314159"/>
                  </a:moveTo>
                  <a:lnTo>
                    <a:pt x="1376248" y="314159"/>
                  </a:lnTo>
                  <a:lnTo>
                    <a:pt x="1376248" y="440080"/>
                  </a:lnTo>
                  <a:lnTo>
                    <a:pt x="1376248" y="564730"/>
                  </a:lnTo>
                  <a:lnTo>
                    <a:pt x="1438795" y="564730"/>
                  </a:lnTo>
                  <a:lnTo>
                    <a:pt x="1438795" y="440080"/>
                  </a:lnTo>
                  <a:lnTo>
                    <a:pt x="1438795" y="314159"/>
                  </a:lnTo>
                  <a:close/>
                </a:path>
                <a:path w="1814195" h="565784" extrusionOk="0">
                  <a:moveTo>
                    <a:pt x="1438795" y="63601"/>
                  </a:moveTo>
                  <a:lnTo>
                    <a:pt x="1376248" y="63601"/>
                  </a:lnTo>
                  <a:lnTo>
                    <a:pt x="1376248" y="125920"/>
                  </a:lnTo>
                  <a:lnTo>
                    <a:pt x="1376248" y="251841"/>
                  </a:lnTo>
                  <a:lnTo>
                    <a:pt x="1438795" y="251841"/>
                  </a:lnTo>
                  <a:lnTo>
                    <a:pt x="1438795" y="125920"/>
                  </a:lnTo>
                  <a:lnTo>
                    <a:pt x="1438795" y="63601"/>
                  </a:lnTo>
                  <a:close/>
                </a:path>
                <a:path w="1814195" h="565784" extrusionOk="0">
                  <a:moveTo>
                    <a:pt x="1814156" y="0"/>
                  </a:moveTo>
                  <a:lnTo>
                    <a:pt x="1501381" y="0"/>
                  </a:lnTo>
                  <a:lnTo>
                    <a:pt x="1501381" y="63601"/>
                  </a:lnTo>
                  <a:lnTo>
                    <a:pt x="1626539" y="63601"/>
                  </a:lnTo>
                  <a:lnTo>
                    <a:pt x="1626539" y="564730"/>
                  </a:lnTo>
                  <a:lnTo>
                    <a:pt x="1689036" y="564730"/>
                  </a:lnTo>
                  <a:lnTo>
                    <a:pt x="1689036" y="63601"/>
                  </a:lnTo>
                  <a:lnTo>
                    <a:pt x="1814156" y="63601"/>
                  </a:lnTo>
                  <a:lnTo>
                    <a:pt x="1814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g2e84f18c366_1_0"/>
            <p:cNvSpPr/>
            <p:nvPr/>
          </p:nvSpPr>
          <p:spPr>
            <a:xfrm>
              <a:off x="6787438" y="7987245"/>
              <a:ext cx="1997709" cy="688975"/>
            </a:xfrm>
            <a:custGeom>
              <a:avLst/>
              <a:gdLst/>
              <a:ahLst/>
              <a:cxnLst/>
              <a:rect l="l" t="t" r="r" b="b"/>
              <a:pathLst>
                <a:path w="1997709" h="688975" extrusionOk="0">
                  <a:moveTo>
                    <a:pt x="62484" y="502488"/>
                  </a:moveTo>
                  <a:lnTo>
                    <a:pt x="0" y="502488"/>
                  </a:lnTo>
                  <a:lnTo>
                    <a:pt x="0" y="565213"/>
                  </a:lnTo>
                  <a:lnTo>
                    <a:pt x="62484" y="565213"/>
                  </a:lnTo>
                  <a:lnTo>
                    <a:pt x="62484" y="502488"/>
                  </a:lnTo>
                  <a:close/>
                </a:path>
                <a:path w="1997709" h="688975" extrusionOk="0">
                  <a:moveTo>
                    <a:pt x="125069" y="251485"/>
                  </a:moveTo>
                  <a:lnTo>
                    <a:pt x="62534" y="251485"/>
                  </a:lnTo>
                  <a:lnTo>
                    <a:pt x="62534" y="125920"/>
                  </a:lnTo>
                  <a:lnTo>
                    <a:pt x="62534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484" y="251841"/>
                  </a:lnTo>
                  <a:lnTo>
                    <a:pt x="62484" y="314261"/>
                  </a:lnTo>
                  <a:lnTo>
                    <a:pt x="125069" y="314261"/>
                  </a:lnTo>
                  <a:lnTo>
                    <a:pt x="125069" y="251485"/>
                  </a:lnTo>
                  <a:close/>
                </a:path>
                <a:path w="1997709" h="688975" extrusionOk="0">
                  <a:moveTo>
                    <a:pt x="125069" y="546"/>
                  </a:moveTo>
                  <a:lnTo>
                    <a:pt x="62484" y="546"/>
                  </a:lnTo>
                  <a:lnTo>
                    <a:pt x="62484" y="63220"/>
                  </a:lnTo>
                  <a:lnTo>
                    <a:pt x="125069" y="63220"/>
                  </a:lnTo>
                  <a:lnTo>
                    <a:pt x="125069" y="546"/>
                  </a:lnTo>
                  <a:close/>
                </a:path>
                <a:path w="1997709" h="688975" extrusionOk="0">
                  <a:moveTo>
                    <a:pt x="312775" y="314159"/>
                  </a:moveTo>
                  <a:lnTo>
                    <a:pt x="250240" y="314159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75" y="502399"/>
                  </a:lnTo>
                  <a:lnTo>
                    <a:pt x="312775" y="440080"/>
                  </a:lnTo>
                  <a:lnTo>
                    <a:pt x="312775" y="314159"/>
                  </a:lnTo>
                  <a:close/>
                </a:path>
                <a:path w="1997709" h="688975" extrusionOk="0">
                  <a:moveTo>
                    <a:pt x="437857" y="546"/>
                  </a:moveTo>
                  <a:lnTo>
                    <a:pt x="375323" y="546"/>
                  </a:lnTo>
                  <a:lnTo>
                    <a:pt x="375323" y="63220"/>
                  </a:lnTo>
                  <a:lnTo>
                    <a:pt x="437857" y="63220"/>
                  </a:lnTo>
                  <a:lnTo>
                    <a:pt x="437857" y="546"/>
                  </a:lnTo>
                  <a:close/>
                </a:path>
                <a:path w="1997709" h="688975" extrusionOk="0">
                  <a:moveTo>
                    <a:pt x="563029" y="63601"/>
                  </a:moveTo>
                  <a:lnTo>
                    <a:pt x="500443" y="63601"/>
                  </a:lnTo>
                  <a:lnTo>
                    <a:pt x="500443" y="502399"/>
                  </a:lnTo>
                  <a:lnTo>
                    <a:pt x="500443" y="564730"/>
                  </a:lnTo>
                  <a:lnTo>
                    <a:pt x="563029" y="564730"/>
                  </a:lnTo>
                  <a:lnTo>
                    <a:pt x="563029" y="502399"/>
                  </a:lnTo>
                  <a:lnTo>
                    <a:pt x="563029" y="63601"/>
                  </a:lnTo>
                  <a:close/>
                </a:path>
                <a:path w="1997709" h="688975" extrusionOk="0">
                  <a:moveTo>
                    <a:pt x="813219" y="63601"/>
                  </a:moveTo>
                  <a:lnTo>
                    <a:pt x="750735" y="63601"/>
                  </a:lnTo>
                  <a:lnTo>
                    <a:pt x="750735" y="502399"/>
                  </a:lnTo>
                  <a:lnTo>
                    <a:pt x="750735" y="564730"/>
                  </a:lnTo>
                  <a:lnTo>
                    <a:pt x="813219" y="564730"/>
                  </a:lnTo>
                  <a:lnTo>
                    <a:pt x="813219" y="502399"/>
                  </a:lnTo>
                  <a:lnTo>
                    <a:pt x="813219" y="63601"/>
                  </a:lnTo>
                  <a:close/>
                </a:path>
                <a:path w="1997709" h="688975" extrusionOk="0">
                  <a:moveTo>
                    <a:pt x="875804" y="546"/>
                  </a:moveTo>
                  <a:lnTo>
                    <a:pt x="813219" y="546"/>
                  </a:lnTo>
                  <a:lnTo>
                    <a:pt x="813219" y="63220"/>
                  </a:lnTo>
                  <a:lnTo>
                    <a:pt x="875804" y="63220"/>
                  </a:lnTo>
                  <a:lnTo>
                    <a:pt x="875804" y="546"/>
                  </a:lnTo>
                  <a:close/>
                </a:path>
                <a:path w="1997709" h="688975" extrusionOk="0">
                  <a:moveTo>
                    <a:pt x="1063472" y="314159"/>
                  </a:moveTo>
                  <a:lnTo>
                    <a:pt x="1000887" y="314159"/>
                  </a:lnTo>
                  <a:lnTo>
                    <a:pt x="1000887" y="502399"/>
                  </a:lnTo>
                  <a:lnTo>
                    <a:pt x="1000887" y="564730"/>
                  </a:lnTo>
                  <a:lnTo>
                    <a:pt x="1063472" y="564730"/>
                  </a:lnTo>
                  <a:lnTo>
                    <a:pt x="1063472" y="502399"/>
                  </a:lnTo>
                  <a:lnTo>
                    <a:pt x="1063472" y="314159"/>
                  </a:lnTo>
                  <a:close/>
                </a:path>
                <a:path w="1997709" h="688975" extrusionOk="0">
                  <a:moveTo>
                    <a:pt x="1063472" y="63601"/>
                  </a:moveTo>
                  <a:lnTo>
                    <a:pt x="1000887" y="63601"/>
                  </a:lnTo>
                  <a:lnTo>
                    <a:pt x="1000887" y="188239"/>
                  </a:lnTo>
                  <a:lnTo>
                    <a:pt x="1000887" y="251841"/>
                  </a:lnTo>
                  <a:lnTo>
                    <a:pt x="1063472" y="251841"/>
                  </a:lnTo>
                  <a:lnTo>
                    <a:pt x="1063472" y="188239"/>
                  </a:lnTo>
                  <a:lnTo>
                    <a:pt x="1063472" y="63601"/>
                  </a:lnTo>
                  <a:close/>
                </a:path>
                <a:path w="1997709" h="688975" extrusionOk="0">
                  <a:moveTo>
                    <a:pt x="1188542" y="0"/>
                  </a:moveTo>
                  <a:lnTo>
                    <a:pt x="1126045" y="0"/>
                  </a:lnTo>
                  <a:lnTo>
                    <a:pt x="1126045" y="502399"/>
                  </a:lnTo>
                  <a:lnTo>
                    <a:pt x="1126045" y="564730"/>
                  </a:lnTo>
                  <a:lnTo>
                    <a:pt x="1188542" y="564730"/>
                  </a:lnTo>
                  <a:lnTo>
                    <a:pt x="1188542" y="502399"/>
                  </a:lnTo>
                  <a:lnTo>
                    <a:pt x="1188542" y="0"/>
                  </a:lnTo>
                  <a:close/>
                </a:path>
                <a:path w="1997709" h="688975" extrusionOk="0">
                  <a:moveTo>
                    <a:pt x="1438783" y="314159"/>
                  </a:moveTo>
                  <a:lnTo>
                    <a:pt x="1376248" y="314159"/>
                  </a:lnTo>
                  <a:lnTo>
                    <a:pt x="1376248" y="502399"/>
                  </a:lnTo>
                  <a:lnTo>
                    <a:pt x="1376248" y="564730"/>
                  </a:lnTo>
                  <a:lnTo>
                    <a:pt x="1438783" y="564730"/>
                  </a:lnTo>
                  <a:lnTo>
                    <a:pt x="1438783" y="502399"/>
                  </a:lnTo>
                  <a:lnTo>
                    <a:pt x="1438783" y="314159"/>
                  </a:lnTo>
                  <a:close/>
                </a:path>
                <a:path w="1997709" h="688975" extrusionOk="0">
                  <a:moveTo>
                    <a:pt x="1438783" y="63601"/>
                  </a:moveTo>
                  <a:lnTo>
                    <a:pt x="1376248" y="63601"/>
                  </a:lnTo>
                  <a:lnTo>
                    <a:pt x="1376248" y="188239"/>
                  </a:lnTo>
                  <a:lnTo>
                    <a:pt x="1376248" y="251841"/>
                  </a:lnTo>
                  <a:lnTo>
                    <a:pt x="1438783" y="251841"/>
                  </a:lnTo>
                  <a:lnTo>
                    <a:pt x="1438783" y="188239"/>
                  </a:lnTo>
                  <a:lnTo>
                    <a:pt x="1438783" y="63601"/>
                  </a:lnTo>
                  <a:close/>
                </a:path>
                <a:path w="1997709" h="688975" extrusionOk="0">
                  <a:moveTo>
                    <a:pt x="1563865" y="546"/>
                  </a:moveTo>
                  <a:lnTo>
                    <a:pt x="1501279" y="546"/>
                  </a:lnTo>
                  <a:lnTo>
                    <a:pt x="1501279" y="63220"/>
                  </a:lnTo>
                  <a:lnTo>
                    <a:pt x="1563865" y="63220"/>
                  </a:lnTo>
                  <a:lnTo>
                    <a:pt x="1563865" y="546"/>
                  </a:lnTo>
                  <a:close/>
                </a:path>
                <a:path w="1997709" h="688975" extrusionOk="0">
                  <a:moveTo>
                    <a:pt x="1689074" y="63601"/>
                  </a:moveTo>
                  <a:lnTo>
                    <a:pt x="1626450" y="63601"/>
                  </a:lnTo>
                  <a:lnTo>
                    <a:pt x="1626450" y="502399"/>
                  </a:lnTo>
                  <a:lnTo>
                    <a:pt x="1626450" y="564730"/>
                  </a:lnTo>
                  <a:lnTo>
                    <a:pt x="1689074" y="564730"/>
                  </a:lnTo>
                  <a:lnTo>
                    <a:pt x="1689074" y="502399"/>
                  </a:lnTo>
                  <a:lnTo>
                    <a:pt x="1689074" y="63601"/>
                  </a:lnTo>
                  <a:close/>
                </a:path>
                <a:path w="1997709" h="688975" extrusionOk="0">
                  <a:moveTo>
                    <a:pt x="1876691" y="627976"/>
                  </a:moveTo>
                  <a:lnTo>
                    <a:pt x="1751571" y="627976"/>
                  </a:lnTo>
                  <a:lnTo>
                    <a:pt x="65239" y="627976"/>
                  </a:lnTo>
                  <a:lnTo>
                    <a:pt x="65239" y="688555"/>
                  </a:lnTo>
                  <a:lnTo>
                    <a:pt x="1876691" y="688555"/>
                  </a:lnTo>
                  <a:lnTo>
                    <a:pt x="1876691" y="627976"/>
                  </a:lnTo>
                  <a:close/>
                </a:path>
                <a:path w="1997709" h="688975" extrusionOk="0">
                  <a:moveTo>
                    <a:pt x="1939226" y="565213"/>
                  </a:moveTo>
                  <a:lnTo>
                    <a:pt x="1876691" y="565213"/>
                  </a:lnTo>
                  <a:lnTo>
                    <a:pt x="1876691" y="627976"/>
                  </a:lnTo>
                  <a:lnTo>
                    <a:pt x="1877390" y="627976"/>
                  </a:lnTo>
                  <a:lnTo>
                    <a:pt x="1877390" y="624522"/>
                  </a:lnTo>
                  <a:lnTo>
                    <a:pt x="1939226" y="624522"/>
                  </a:lnTo>
                  <a:lnTo>
                    <a:pt x="1939226" y="565213"/>
                  </a:lnTo>
                  <a:close/>
                </a:path>
                <a:path w="1997709" h="688975" extrusionOk="0">
                  <a:moveTo>
                    <a:pt x="1997252" y="3822"/>
                  </a:moveTo>
                  <a:lnTo>
                    <a:pt x="1941233" y="3822"/>
                  </a:lnTo>
                  <a:lnTo>
                    <a:pt x="1941233" y="0"/>
                  </a:lnTo>
                  <a:lnTo>
                    <a:pt x="1939226" y="0"/>
                  </a:lnTo>
                  <a:lnTo>
                    <a:pt x="1939226" y="3822"/>
                  </a:lnTo>
                  <a:lnTo>
                    <a:pt x="1939226" y="564730"/>
                  </a:lnTo>
                  <a:lnTo>
                    <a:pt x="1997252" y="564730"/>
                  </a:lnTo>
                  <a:lnTo>
                    <a:pt x="1997252" y="382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g2e84f18c366_1_0"/>
            <p:cNvSpPr/>
            <p:nvPr/>
          </p:nvSpPr>
          <p:spPr>
            <a:xfrm>
              <a:off x="6725132" y="7926196"/>
              <a:ext cx="2002154" cy="124459"/>
            </a:xfrm>
            <a:custGeom>
              <a:avLst/>
              <a:gdLst/>
              <a:ahLst/>
              <a:cxnLst/>
              <a:rect l="l" t="t" r="r" b="b"/>
              <a:pathLst>
                <a:path w="2002154" h="124459" extrusionOk="0">
                  <a:moveTo>
                    <a:pt x="62306" y="64770"/>
                  </a:moveTo>
                  <a:lnTo>
                    <a:pt x="0" y="64770"/>
                  </a:lnTo>
                  <a:lnTo>
                    <a:pt x="0" y="66141"/>
                  </a:lnTo>
                  <a:lnTo>
                    <a:pt x="0" y="124320"/>
                  </a:lnTo>
                  <a:lnTo>
                    <a:pt x="62306" y="124320"/>
                  </a:lnTo>
                  <a:lnTo>
                    <a:pt x="62306" y="66141"/>
                  </a:lnTo>
                  <a:lnTo>
                    <a:pt x="62306" y="64770"/>
                  </a:lnTo>
                  <a:close/>
                </a:path>
                <a:path w="2002154" h="124459" extrusionOk="0">
                  <a:moveTo>
                    <a:pt x="2001532" y="0"/>
                  </a:moveTo>
                  <a:lnTo>
                    <a:pt x="1938997" y="0"/>
                  </a:lnTo>
                  <a:lnTo>
                    <a:pt x="1938997" y="61595"/>
                  </a:lnTo>
                  <a:lnTo>
                    <a:pt x="2001532" y="61595"/>
                  </a:lnTo>
                  <a:lnTo>
                    <a:pt x="2001532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g2e84f18c366_1_0"/>
            <p:cNvSpPr/>
            <p:nvPr/>
          </p:nvSpPr>
          <p:spPr>
            <a:xfrm>
              <a:off x="6789763" y="7861820"/>
              <a:ext cx="1939925" cy="2540"/>
            </a:xfrm>
            <a:custGeom>
              <a:avLst/>
              <a:gdLst/>
              <a:ahLst/>
              <a:cxnLst/>
              <a:rect l="l" t="t" r="r" b="b"/>
              <a:pathLst>
                <a:path w="1939925" h="2540" extrusionOk="0">
                  <a:moveTo>
                    <a:pt x="1875955" y="0"/>
                  </a:moveTo>
                  <a:lnTo>
                    <a:pt x="57416" y="0"/>
                  </a:lnTo>
                  <a:lnTo>
                    <a:pt x="57416" y="787"/>
                  </a:lnTo>
                  <a:lnTo>
                    <a:pt x="0" y="787"/>
                  </a:lnTo>
                  <a:lnTo>
                    <a:pt x="0" y="2057"/>
                  </a:lnTo>
                  <a:lnTo>
                    <a:pt x="62915" y="2057"/>
                  </a:lnTo>
                  <a:lnTo>
                    <a:pt x="62915" y="1409"/>
                  </a:lnTo>
                  <a:lnTo>
                    <a:pt x="1874367" y="1409"/>
                  </a:lnTo>
                  <a:lnTo>
                    <a:pt x="1874367" y="2057"/>
                  </a:lnTo>
                  <a:lnTo>
                    <a:pt x="1875205" y="2057"/>
                  </a:lnTo>
                  <a:lnTo>
                    <a:pt x="1875205" y="1409"/>
                  </a:lnTo>
                  <a:lnTo>
                    <a:pt x="1875955" y="1409"/>
                  </a:lnTo>
                  <a:lnTo>
                    <a:pt x="1875955" y="0"/>
                  </a:lnTo>
                  <a:close/>
                </a:path>
                <a:path w="1939925" h="2540" extrusionOk="0">
                  <a:moveTo>
                    <a:pt x="1939747" y="1409"/>
                  </a:moveTo>
                  <a:lnTo>
                    <a:pt x="1875955" y="1409"/>
                  </a:lnTo>
                  <a:lnTo>
                    <a:pt x="1875955" y="2057"/>
                  </a:lnTo>
                  <a:lnTo>
                    <a:pt x="1939747" y="2057"/>
                  </a:lnTo>
                  <a:lnTo>
                    <a:pt x="1939747" y="1409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g2e84f18c366_1_0"/>
            <p:cNvSpPr/>
            <p:nvPr/>
          </p:nvSpPr>
          <p:spPr>
            <a:xfrm>
              <a:off x="6788924" y="7862607"/>
              <a:ext cx="1875790" cy="125095"/>
            </a:xfrm>
            <a:custGeom>
              <a:avLst/>
              <a:gdLst/>
              <a:ahLst/>
              <a:cxnLst/>
              <a:rect l="l" t="t" r="r" b="b"/>
              <a:pathLst>
                <a:path w="1875790" h="125095" extrusionOk="0">
                  <a:moveTo>
                    <a:pt x="1875205" y="0"/>
                  </a:moveTo>
                  <a:lnTo>
                    <a:pt x="63754" y="0"/>
                  </a:lnTo>
                  <a:lnTo>
                    <a:pt x="63754" y="62318"/>
                  </a:lnTo>
                  <a:lnTo>
                    <a:pt x="63754" y="63588"/>
                  </a:lnTo>
                  <a:lnTo>
                    <a:pt x="63754" y="64858"/>
                  </a:lnTo>
                  <a:lnTo>
                    <a:pt x="0" y="64858"/>
                  </a:lnTo>
                  <a:lnTo>
                    <a:pt x="0" y="124637"/>
                  </a:lnTo>
                  <a:lnTo>
                    <a:pt x="123634" y="124637"/>
                  </a:lnTo>
                  <a:lnTo>
                    <a:pt x="123634" y="64858"/>
                  </a:lnTo>
                  <a:lnTo>
                    <a:pt x="123634" y="63588"/>
                  </a:lnTo>
                  <a:lnTo>
                    <a:pt x="123634" y="62318"/>
                  </a:lnTo>
                  <a:lnTo>
                    <a:pt x="1875205" y="62318"/>
                  </a:lnTo>
                  <a:lnTo>
                    <a:pt x="1875205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g2e84f18c366_1_0"/>
            <p:cNvSpPr/>
            <p:nvPr/>
          </p:nvSpPr>
          <p:spPr>
            <a:xfrm>
              <a:off x="6660121" y="7861324"/>
              <a:ext cx="2191384" cy="815340"/>
            </a:xfrm>
            <a:custGeom>
              <a:avLst/>
              <a:gdLst/>
              <a:ahLst/>
              <a:cxnLst/>
              <a:rect l="l" t="t" r="r" b="b"/>
              <a:pathLst>
                <a:path w="2191384" h="815340" extrusionOk="0">
                  <a:moveTo>
                    <a:pt x="193713" y="64871"/>
                  </a:moveTo>
                  <a:lnTo>
                    <a:pt x="63842" y="64871"/>
                  </a:lnTo>
                  <a:lnTo>
                    <a:pt x="63842" y="67411"/>
                  </a:lnTo>
                  <a:lnTo>
                    <a:pt x="193713" y="67411"/>
                  </a:lnTo>
                  <a:lnTo>
                    <a:pt x="193713" y="64871"/>
                  </a:lnTo>
                  <a:close/>
                </a:path>
                <a:path w="2191384" h="815340" extrusionOk="0">
                  <a:moveTo>
                    <a:pt x="2069719" y="0"/>
                  </a:moveTo>
                  <a:lnTo>
                    <a:pt x="127635" y="0"/>
                  </a:lnTo>
                  <a:lnTo>
                    <a:pt x="127635" y="2552"/>
                  </a:lnTo>
                  <a:lnTo>
                    <a:pt x="2069719" y="2552"/>
                  </a:lnTo>
                  <a:lnTo>
                    <a:pt x="2069719" y="0"/>
                  </a:lnTo>
                  <a:close/>
                </a:path>
                <a:path w="2191384" h="815340" extrusionOk="0">
                  <a:moveTo>
                    <a:pt x="2190826" y="122110"/>
                  </a:moveTo>
                  <a:lnTo>
                    <a:pt x="2133460" y="122110"/>
                  </a:lnTo>
                  <a:lnTo>
                    <a:pt x="2133460" y="67411"/>
                  </a:lnTo>
                  <a:lnTo>
                    <a:pt x="2133460" y="64871"/>
                  </a:lnTo>
                  <a:lnTo>
                    <a:pt x="2003501" y="64871"/>
                  </a:lnTo>
                  <a:lnTo>
                    <a:pt x="2003501" y="67411"/>
                  </a:lnTo>
                  <a:lnTo>
                    <a:pt x="2067344" y="67411"/>
                  </a:lnTo>
                  <a:lnTo>
                    <a:pt x="2067344" y="122110"/>
                  </a:lnTo>
                  <a:lnTo>
                    <a:pt x="2067344" y="131013"/>
                  </a:lnTo>
                  <a:lnTo>
                    <a:pt x="2124570" y="131013"/>
                  </a:lnTo>
                  <a:lnTo>
                    <a:pt x="2124570" y="691921"/>
                  </a:lnTo>
                  <a:lnTo>
                    <a:pt x="2067382" y="691921"/>
                  </a:lnTo>
                  <a:lnTo>
                    <a:pt x="2067382" y="694461"/>
                  </a:lnTo>
                  <a:lnTo>
                    <a:pt x="2067382" y="749147"/>
                  </a:lnTo>
                  <a:lnTo>
                    <a:pt x="2003501" y="749147"/>
                  </a:lnTo>
                  <a:lnTo>
                    <a:pt x="2003501" y="758050"/>
                  </a:lnTo>
                  <a:lnTo>
                    <a:pt x="2003501" y="812749"/>
                  </a:lnTo>
                  <a:lnTo>
                    <a:pt x="193713" y="812749"/>
                  </a:lnTo>
                  <a:lnTo>
                    <a:pt x="193713" y="758050"/>
                  </a:lnTo>
                  <a:lnTo>
                    <a:pt x="193713" y="749147"/>
                  </a:lnTo>
                  <a:lnTo>
                    <a:pt x="129971" y="749147"/>
                  </a:lnTo>
                  <a:lnTo>
                    <a:pt x="129971" y="694461"/>
                  </a:lnTo>
                  <a:lnTo>
                    <a:pt x="129971" y="691921"/>
                  </a:lnTo>
                  <a:lnTo>
                    <a:pt x="66357" y="691921"/>
                  </a:lnTo>
                  <a:lnTo>
                    <a:pt x="66357" y="131013"/>
                  </a:lnTo>
                  <a:lnTo>
                    <a:pt x="129971" y="131013"/>
                  </a:lnTo>
                  <a:lnTo>
                    <a:pt x="129971" y="122110"/>
                  </a:lnTo>
                  <a:lnTo>
                    <a:pt x="0" y="122110"/>
                  </a:lnTo>
                  <a:lnTo>
                    <a:pt x="0" y="131013"/>
                  </a:lnTo>
                  <a:lnTo>
                    <a:pt x="0" y="691921"/>
                  </a:lnTo>
                  <a:lnTo>
                    <a:pt x="0" y="694461"/>
                  </a:lnTo>
                  <a:lnTo>
                    <a:pt x="63842" y="694461"/>
                  </a:lnTo>
                  <a:lnTo>
                    <a:pt x="63842" y="749147"/>
                  </a:lnTo>
                  <a:lnTo>
                    <a:pt x="63842" y="758050"/>
                  </a:lnTo>
                  <a:lnTo>
                    <a:pt x="127635" y="758050"/>
                  </a:lnTo>
                  <a:lnTo>
                    <a:pt x="127635" y="812749"/>
                  </a:lnTo>
                  <a:lnTo>
                    <a:pt x="127635" y="815289"/>
                  </a:lnTo>
                  <a:lnTo>
                    <a:pt x="2069617" y="815289"/>
                  </a:lnTo>
                  <a:lnTo>
                    <a:pt x="2069617" y="812749"/>
                  </a:lnTo>
                  <a:lnTo>
                    <a:pt x="2069617" y="758050"/>
                  </a:lnTo>
                  <a:lnTo>
                    <a:pt x="2133371" y="758050"/>
                  </a:lnTo>
                  <a:lnTo>
                    <a:pt x="2133371" y="749147"/>
                  </a:lnTo>
                  <a:lnTo>
                    <a:pt x="2133371" y="694461"/>
                  </a:lnTo>
                  <a:lnTo>
                    <a:pt x="2190826" y="694461"/>
                  </a:lnTo>
                  <a:lnTo>
                    <a:pt x="2190826" y="691921"/>
                  </a:lnTo>
                  <a:lnTo>
                    <a:pt x="2190826" y="131013"/>
                  </a:lnTo>
                  <a:lnTo>
                    <a:pt x="2190826" y="122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g2e84f18c366_1_0"/>
          <p:cNvGrpSpPr/>
          <p:nvPr/>
        </p:nvGrpSpPr>
        <p:grpSpPr>
          <a:xfrm>
            <a:off x="9434822" y="8796303"/>
            <a:ext cx="2196465" cy="816609"/>
            <a:chOff x="9438272" y="7856790"/>
            <a:chExt cx="2196465" cy="816609"/>
          </a:xfrm>
        </p:grpSpPr>
        <p:sp>
          <p:nvSpPr>
            <p:cNvPr id="360" name="Google Shape;360;g2e84f18c366_1_0"/>
            <p:cNvSpPr/>
            <p:nvPr/>
          </p:nvSpPr>
          <p:spPr>
            <a:xfrm>
              <a:off x="9442564" y="7856790"/>
              <a:ext cx="2188209" cy="815975"/>
            </a:xfrm>
            <a:custGeom>
              <a:avLst/>
              <a:gdLst/>
              <a:ahLst/>
              <a:cxnLst/>
              <a:rect l="l" t="t" r="r" b="b"/>
              <a:pathLst>
                <a:path w="2188209" h="815975" extrusionOk="0">
                  <a:moveTo>
                    <a:pt x="2002713" y="814882"/>
                  </a:moveTo>
                  <a:lnTo>
                    <a:pt x="184962" y="814882"/>
                  </a:lnTo>
                  <a:lnTo>
                    <a:pt x="184962" y="815835"/>
                  </a:lnTo>
                  <a:lnTo>
                    <a:pt x="2002713" y="815835"/>
                  </a:lnTo>
                  <a:lnTo>
                    <a:pt x="2002713" y="814882"/>
                  </a:lnTo>
                  <a:close/>
                </a:path>
                <a:path w="2188209" h="815975" extrusionOk="0">
                  <a:moveTo>
                    <a:pt x="2188070" y="126923"/>
                  </a:moveTo>
                  <a:lnTo>
                    <a:pt x="2186990" y="126923"/>
                  </a:lnTo>
                  <a:lnTo>
                    <a:pt x="2186990" y="123126"/>
                  </a:lnTo>
                  <a:lnTo>
                    <a:pt x="2131961" y="123126"/>
                  </a:lnTo>
                  <a:lnTo>
                    <a:pt x="2131961" y="121856"/>
                  </a:lnTo>
                  <a:lnTo>
                    <a:pt x="2130285" y="121856"/>
                  </a:lnTo>
                  <a:lnTo>
                    <a:pt x="2068220" y="121856"/>
                  </a:lnTo>
                  <a:lnTo>
                    <a:pt x="2068220" y="68541"/>
                  </a:lnTo>
                  <a:lnTo>
                    <a:pt x="2129790" y="68541"/>
                  </a:lnTo>
                  <a:lnTo>
                    <a:pt x="2129790" y="67271"/>
                  </a:lnTo>
                  <a:lnTo>
                    <a:pt x="2129790" y="66001"/>
                  </a:lnTo>
                  <a:lnTo>
                    <a:pt x="2068220" y="66001"/>
                  </a:lnTo>
                  <a:lnTo>
                    <a:pt x="2068220" y="64731"/>
                  </a:lnTo>
                  <a:lnTo>
                    <a:pt x="2068220" y="63461"/>
                  </a:lnTo>
                  <a:lnTo>
                    <a:pt x="2068220" y="6350"/>
                  </a:lnTo>
                  <a:lnTo>
                    <a:pt x="2068220" y="4673"/>
                  </a:lnTo>
                  <a:lnTo>
                    <a:pt x="2066010" y="4673"/>
                  </a:lnTo>
                  <a:lnTo>
                    <a:pt x="2066010" y="2540"/>
                  </a:lnTo>
                  <a:lnTo>
                    <a:pt x="2004631" y="2540"/>
                  </a:lnTo>
                  <a:lnTo>
                    <a:pt x="2004631" y="4673"/>
                  </a:lnTo>
                  <a:lnTo>
                    <a:pt x="189738" y="4673"/>
                  </a:lnTo>
                  <a:lnTo>
                    <a:pt x="189738" y="2540"/>
                  </a:lnTo>
                  <a:lnTo>
                    <a:pt x="2002320" y="2540"/>
                  </a:lnTo>
                  <a:lnTo>
                    <a:pt x="2002320" y="0"/>
                  </a:lnTo>
                  <a:lnTo>
                    <a:pt x="184962" y="0"/>
                  </a:lnTo>
                  <a:lnTo>
                    <a:pt x="184962" y="2540"/>
                  </a:lnTo>
                  <a:lnTo>
                    <a:pt x="127520" y="2540"/>
                  </a:lnTo>
                  <a:lnTo>
                    <a:pt x="127520" y="4673"/>
                  </a:lnTo>
                  <a:lnTo>
                    <a:pt x="126047" y="4673"/>
                  </a:lnTo>
                  <a:lnTo>
                    <a:pt x="126047" y="63461"/>
                  </a:lnTo>
                  <a:lnTo>
                    <a:pt x="126047" y="64731"/>
                  </a:lnTo>
                  <a:lnTo>
                    <a:pt x="126047" y="66001"/>
                  </a:lnTo>
                  <a:lnTo>
                    <a:pt x="63779" y="66001"/>
                  </a:lnTo>
                  <a:lnTo>
                    <a:pt x="63779" y="67271"/>
                  </a:lnTo>
                  <a:lnTo>
                    <a:pt x="63779" y="68541"/>
                  </a:lnTo>
                  <a:lnTo>
                    <a:pt x="63779" y="69811"/>
                  </a:lnTo>
                  <a:lnTo>
                    <a:pt x="126047" y="69811"/>
                  </a:lnTo>
                  <a:lnTo>
                    <a:pt x="126047" y="126923"/>
                  </a:lnTo>
                  <a:lnTo>
                    <a:pt x="125755" y="126923"/>
                  </a:lnTo>
                  <a:lnTo>
                    <a:pt x="125755" y="123126"/>
                  </a:lnTo>
                  <a:lnTo>
                    <a:pt x="125755" y="121856"/>
                  </a:lnTo>
                  <a:lnTo>
                    <a:pt x="63779" y="121856"/>
                  </a:lnTo>
                  <a:lnTo>
                    <a:pt x="63779" y="123126"/>
                  </a:lnTo>
                  <a:lnTo>
                    <a:pt x="0" y="123126"/>
                  </a:lnTo>
                  <a:lnTo>
                    <a:pt x="0" y="126923"/>
                  </a:lnTo>
                  <a:lnTo>
                    <a:pt x="0" y="127330"/>
                  </a:lnTo>
                  <a:lnTo>
                    <a:pt x="0" y="129463"/>
                  </a:lnTo>
                  <a:lnTo>
                    <a:pt x="63881" y="129463"/>
                  </a:lnTo>
                  <a:lnTo>
                    <a:pt x="63881" y="685419"/>
                  </a:lnTo>
                  <a:lnTo>
                    <a:pt x="2209" y="685419"/>
                  </a:lnTo>
                  <a:lnTo>
                    <a:pt x="2209" y="689216"/>
                  </a:lnTo>
                  <a:lnTo>
                    <a:pt x="63779" y="689216"/>
                  </a:lnTo>
                  <a:lnTo>
                    <a:pt x="63779" y="690486"/>
                  </a:lnTo>
                  <a:lnTo>
                    <a:pt x="63779" y="748880"/>
                  </a:lnTo>
                  <a:lnTo>
                    <a:pt x="63982" y="748880"/>
                  </a:lnTo>
                  <a:lnTo>
                    <a:pt x="63982" y="750150"/>
                  </a:lnTo>
                  <a:lnTo>
                    <a:pt x="63982" y="752690"/>
                  </a:lnTo>
                  <a:lnTo>
                    <a:pt x="65951" y="752690"/>
                  </a:lnTo>
                  <a:lnTo>
                    <a:pt x="127520" y="752690"/>
                  </a:lnTo>
                  <a:lnTo>
                    <a:pt x="127520" y="755218"/>
                  </a:lnTo>
                  <a:lnTo>
                    <a:pt x="127520" y="757758"/>
                  </a:lnTo>
                  <a:lnTo>
                    <a:pt x="127520" y="759028"/>
                  </a:lnTo>
                  <a:lnTo>
                    <a:pt x="127520" y="805992"/>
                  </a:lnTo>
                  <a:lnTo>
                    <a:pt x="127965" y="805992"/>
                  </a:lnTo>
                  <a:lnTo>
                    <a:pt x="127965" y="809802"/>
                  </a:lnTo>
                  <a:lnTo>
                    <a:pt x="2002015" y="809802"/>
                  </a:lnTo>
                  <a:lnTo>
                    <a:pt x="2002015" y="805992"/>
                  </a:lnTo>
                  <a:lnTo>
                    <a:pt x="2002269" y="805992"/>
                  </a:lnTo>
                  <a:lnTo>
                    <a:pt x="2002269" y="759028"/>
                  </a:lnTo>
                  <a:lnTo>
                    <a:pt x="2068410" y="759028"/>
                  </a:lnTo>
                  <a:lnTo>
                    <a:pt x="2068410" y="757758"/>
                  </a:lnTo>
                  <a:lnTo>
                    <a:pt x="2068410" y="755218"/>
                  </a:lnTo>
                  <a:lnTo>
                    <a:pt x="2068410" y="752690"/>
                  </a:lnTo>
                  <a:lnTo>
                    <a:pt x="2130679" y="752690"/>
                  </a:lnTo>
                  <a:lnTo>
                    <a:pt x="2132152" y="752690"/>
                  </a:lnTo>
                  <a:lnTo>
                    <a:pt x="2132152" y="748880"/>
                  </a:lnTo>
                  <a:lnTo>
                    <a:pt x="2132152" y="690486"/>
                  </a:lnTo>
                  <a:lnTo>
                    <a:pt x="2130679" y="690486"/>
                  </a:lnTo>
                  <a:lnTo>
                    <a:pt x="2130679" y="689216"/>
                  </a:lnTo>
                  <a:lnTo>
                    <a:pt x="2123783" y="689216"/>
                  </a:lnTo>
                  <a:lnTo>
                    <a:pt x="2065959" y="689216"/>
                  </a:lnTo>
                  <a:lnTo>
                    <a:pt x="2065959" y="687946"/>
                  </a:lnTo>
                  <a:lnTo>
                    <a:pt x="2065959" y="687463"/>
                  </a:lnTo>
                  <a:lnTo>
                    <a:pt x="2065959" y="685419"/>
                  </a:lnTo>
                  <a:lnTo>
                    <a:pt x="2065959" y="129463"/>
                  </a:lnTo>
                  <a:lnTo>
                    <a:pt x="2064334" y="129463"/>
                  </a:lnTo>
                  <a:lnTo>
                    <a:pt x="2064334" y="127330"/>
                  </a:lnTo>
                  <a:lnTo>
                    <a:pt x="2066302" y="127330"/>
                  </a:lnTo>
                  <a:lnTo>
                    <a:pt x="2066302" y="129463"/>
                  </a:lnTo>
                  <a:lnTo>
                    <a:pt x="2188070" y="129463"/>
                  </a:lnTo>
                  <a:lnTo>
                    <a:pt x="2188070" y="126923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g2e84f18c366_1_0"/>
            <p:cNvSpPr/>
            <p:nvPr/>
          </p:nvSpPr>
          <p:spPr>
            <a:xfrm>
              <a:off x="9817468" y="7983714"/>
              <a:ext cx="1503679" cy="501650"/>
            </a:xfrm>
            <a:custGeom>
              <a:avLst/>
              <a:gdLst/>
              <a:ahLst/>
              <a:cxnLst/>
              <a:rect l="l" t="t" r="r" b="b"/>
              <a:pathLst>
                <a:path w="1503679" h="501650" extrusionOk="0">
                  <a:moveTo>
                    <a:pt x="187972" y="62992"/>
                  </a:moveTo>
                  <a:lnTo>
                    <a:pt x="125260" y="62992"/>
                  </a:lnTo>
                  <a:lnTo>
                    <a:pt x="125260" y="62204"/>
                  </a:lnTo>
                  <a:lnTo>
                    <a:pt x="125260" y="0"/>
                  </a:lnTo>
                  <a:lnTo>
                    <a:pt x="0" y="0"/>
                  </a:lnTo>
                  <a:lnTo>
                    <a:pt x="0" y="62204"/>
                  </a:lnTo>
                  <a:lnTo>
                    <a:pt x="0" y="63474"/>
                  </a:lnTo>
                  <a:lnTo>
                    <a:pt x="0" y="437908"/>
                  </a:lnTo>
                  <a:lnTo>
                    <a:pt x="977" y="437908"/>
                  </a:lnTo>
                  <a:lnTo>
                    <a:pt x="977" y="501370"/>
                  </a:lnTo>
                  <a:lnTo>
                    <a:pt x="62611" y="501370"/>
                  </a:lnTo>
                  <a:lnTo>
                    <a:pt x="62611" y="437908"/>
                  </a:lnTo>
                  <a:lnTo>
                    <a:pt x="62611" y="63474"/>
                  </a:lnTo>
                  <a:lnTo>
                    <a:pt x="125260" y="63474"/>
                  </a:lnTo>
                  <a:lnTo>
                    <a:pt x="125260" y="124396"/>
                  </a:lnTo>
                  <a:lnTo>
                    <a:pt x="125260" y="125628"/>
                  </a:lnTo>
                  <a:lnTo>
                    <a:pt x="187972" y="125628"/>
                  </a:lnTo>
                  <a:lnTo>
                    <a:pt x="187972" y="124396"/>
                  </a:lnTo>
                  <a:lnTo>
                    <a:pt x="187972" y="62992"/>
                  </a:lnTo>
                  <a:close/>
                </a:path>
                <a:path w="1503679" h="501650" extrusionOk="0">
                  <a:moveTo>
                    <a:pt x="250583" y="125666"/>
                  </a:moveTo>
                  <a:lnTo>
                    <a:pt x="187972" y="125666"/>
                  </a:lnTo>
                  <a:lnTo>
                    <a:pt x="187972" y="187858"/>
                  </a:lnTo>
                  <a:lnTo>
                    <a:pt x="188950" y="187858"/>
                  </a:lnTo>
                  <a:lnTo>
                    <a:pt x="188950" y="251320"/>
                  </a:lnTo>
                  <a:lnTo>
                    <a:pt x="250583" y="251320"/>
                  </a:lnTo>
                  <a:lnTo>
                    <a:pt x="250583" y="187858"/>
                  </a:lnTo>
                  <a:lnTo>
                    <a:pt x="250583" y="125666"/>
                  </a:lnTo>
                  <a:close/>
                </a:path>
                <a:path w="1503679" h="501650" extrusionOk="0">
                  <a:moveTo>
                    <a:pt x="312305" y="62992"/>
                  </a:moveTo>
                  <a:lnTo>
                    <a:pt x="250583" y="62992"/>
                  </a:lnTo>
                  <a:lnTo>
                    <a:pt x="250583" y="125628"/>
                  </a:lnTo>
                  <a:lnTo>
                    <a:pt x="312305" y="125628"/>
                  </a:lnTo>
                  <a:lnTo>
                    <a:pt x="312305" y="62992"/>
                  </a:lnTo>
                  <a:close/>
                </a:path>
                <a:path w="1503679" h="501650" extrusionOk="0">
                  <a:moveTo>
                    <a:pt x="438505" y="0"/>
                  </a:moveTo>
                  <a:lnTo>
                    <a:pt x="313283" y="0"/>
                  </a:lnTo>
                  <a:lnTo>
                    <a:pt x="313283" y="62204"/>
                  </a:lnTo>
                  <a:lnTo>
                    <a:pt x="313283" y="63474"/>
                  </a:lnTo>
                  <a:lnTo>
                    <a:pt x="375894" y="63474"/>
                  </a:lnTo>
                  <a:lnTo>
                    <a:pt x="375894" y="437908"/>
                  </a:lnTo>
                  <a:lnTo>
                    <a:pt x="375894" y="501370"/>
                  </a:lnTo>
                  <a:lnTo>
                    <a:pt x="437515" y="501370"/>
                  </a:lnTo>
                  <a:lnTo>
                    <a:pt x="437515" y="437908"/>
                  </a:lnTo>
                  <a:lnTo>
                    <a:pt x="438505" y="437908"/>
                  </a:lnTo>
                  <a:lnTo>
                    <a:pt x="438505" y="63474"/>
                  </a:lnTo>
                  <a:lnTo>
                    <a:pt x="438505" y="62204"/>
                  </a:lnTo>
                  <a:lnTo>
                    <a:pt x="438505" y="0"/>
                  </a:lnTo>
                  <a:close/>
                </a:path>
                <a:path w="1503679" h="501650" extrusionOk="0">
                  <a:moveTo>
                    <a:pt x="751789" y="0"/>
                  </a:moveTo>
                  <a:lnTo>
                    <a:pt x="501205" y="0"/>
                  </a:lnTo>
                  <a:lnTo>
                    <a:pt x="501205" y="63474"/>
                  </a:lnTo>
                  <a:lnTo>
                    <a:pt x="502196" y="63474"/>
                  </a:lnTo>
                  <a:lnTo>
                    <a:pt x="502196" y="187858"/>
                  </a:lnTo>
                  <a:lnTo>
                    <a:pt x="501205" y="187858"/>
                  </a:lnTo>
                  <a:lnTo>
                    <a:pt x="501205" y="251320"/>
                  </a:lnTo>
                  <a:lnTo>
                    <a:pt x="502196" y="251320"/>
                  </a:lnTo>
                  <a:lnTo>
                    <a:pt x="502196" y="437908"/>
                  </a:lnTo>
                  <a:lnTo>
                    <a:pt x="501205" y="437908"/>
                  </a:lnTo>
                  <a:lnTo>
                    <a:pt x="501205" y="501370"/>
                  </a:lnTo>
                  <a:lnTo>
                    <a:pt x="751789" y="501370"/>
                  </a:lnTo>
                  <a:lnTo>
                    <a:pt x="751789" y="437908"/>
                  </a:lnTo>
                  <a:lnTo>
                    <a:pt x="563816" y="437908"/>
                  </a:lnTo>
                  <a:lnTo>
                    <a:pt x="563816" y="251320"/>
                  </a:lnTo>
                  <a:lnTo>
                    <a:pt x="689178" y="251320"/>
                  </a:lnTo>
                  <a:lnTo>
                    <a:pt x="689178" y="187858"/>
                  </a:lnTo>
                  <a:lnTo>
                    <a:pt x="563816" y="187858"/>
                  </a:lnTo>
                  <a:lnTo>
                    <a:pt x="563816" y="63474"/>
                  </a:lnTo>
                  <a:lnTo>
                    <a:pt x="751789" y="63474"/>
                  </a:lnTo>
                  <a:lnTo>
                    <a:pt x="751789" y="0"/>
                  </a:lnTo>
                  <a:close/>
                </a:path>
                <a:path w="1503679" h="501650" extrusionOk="0">
                  <a:moveTo>
                    <a:pt x="1127734" y="187858"/>
                  </a:moveTo>
                  <a:lnTo>
                    <a:pt x="1126744" y="187858"/>
                  </a:lnTo>
                  <a:lnTo>
                    <a:pt x="1126744" y="125666"/>
                  </a:lnTo>
                  <a:lnTo>
                    <a:pt x="1126744" y="63474"/>
                  </a:lnTo>
                  <a:lnTo>
                    <a:pt x="1126744" y="0"/>
                  </a:lnTo>
                  <a:lnTo>
                    <a:pt x="1066050" y="0"/>
                  </a:lnTo>
                  <a:lnTo>
                    <a:pt x="1066050" y="63474"/>
                  </a:lnTo>
                  <a:lnTo>
                    <a:pt x="1066050" y="125666"/>
                  </a:lnTo>
                  <a:lnTo>
                    <a:pt x="1066050" y="187858"/>
                  </a:lnTo>
                  <a:lnTo>
                    <a:pt x="1002411" y="187858"/>
                  </a:lnTo>
                  <a:lnTo>
                    <a:pt x="1002411" y="186588"/>
                  </a:lnTo>
                  <a:lnTo>
                    <a:pt x="1002411" y="125666"/>
                  </a:lnTo>
                  <a:lnTo>
                    <a:pt x="939711" y="125666"/>
                  </a:lnTo>
                  <a:lnTo>
                    <a:pt x="939711" y="63474"/>
                  </a:lnTo>
                  <a:lnTo>
                    <a:pt x="877100" y="63474"/>
                  </a:lnTo>
                  <a:lnTo>
                    <a:pt x="877100" y="0"/>
                  </a:lnTo>
                  <a:lnTo>
                    <a:pt x="815479" y="0"/>
                  </a:lnTo>
                  <a:lnTo>
                    <a:pt x="815479" y="63474"/>
                  </a:lnTo>
                  <a:lnTo>
                    <a:pt x="814489" y="63474"/>
                  </a:lnTo>
                  <a:lnTo>
                    <a:pt x="814489" y="125666"/>
                  </a:lnTo>
                  <a:lnTo>
                    <a:pt x="814489" y="186588"/>
                  </a:lnTo>
                  <a:lnTo>
                    <a:pt x="814489" y="187858"/>
                  </a:lnTo>
                  <a:lnTo>
                    <a:pt x="815479" y="187858"/>
                  </a:lnTo>
                  <a:lnTo>
                    <a:pt x="815479" y="250050"/>
                  </a:lnTo>
                  <a:lnTo>
                    <a:pt x="815479" y="251320"/>
                  </a:lnTo>
                  <a:lnTo>
                    <a:pt x="815479" y="313512"/>
                  </a:lnTo>
                  <a:lnTo>
                    <a:pt x="814489" y="313512"/>
                  </a:lnTo>
                  <a:lnTo>
                    <a:pt x="814489" y="437908"/>
                  </a:lnTo>
                  <a:lnTo>
                    <a:pt x="815479" y="437908"/>
                  </a:lnTo>
                  <a:lnTo>
                    <a:pt x="815479" y="501370"/>
                  </a:lnTo>
                  <a:lnTo>
                    <a:pt x="877100" y="501370"/>
                  </a:lnTo>
                  <a:lnTo>
                    <a:pt x="877100" y="437908"/>
                  </a:lnTo>
                  <a:lnTo>
                    <a:pt x="877100" y="313512"/>
                  </a:lnTo>
                  <a:lnTo>
                    <a:pt x="877100" y="251320"/>
                  </a:lnTo>
                  <a:lnTo>
                    <a:pt x="877100" y="250050"/>
                  </a:lnTo>
                  <a:lnTo>
                    <a:pt x="877100" y="187858"/>
                  </a:lnTo>
                  <a:lnTo>
                    <a:pt x="939711" y="187858"/>
                  </a:lnTo>
                  <a:lnTo>
                    <a:pt x="939711" y="189128"/>
                  </a:lnTo>
                  <a:lnTo>
                    <a:pt x="939711" y="251320"/>
                  </a:lnTo>
                  <a:lnTo>
                    <a:pt x="1002411" y="251320"/>
                  </a:lnTo>
                  <a:lnTo>
                    <a:pt x="1002411" y="313512"/>
                  </a:lnTo>
                  <a:lnTo>
                    <a:pt x="1066050" y="313512"/>
                  </a:lnTo>
                  <a:lnTo>
                    <a:pt x="1066050" y="437908"/>
                  </a:lnTo>
                  <a:lnTo>
                    <a:pt x="1066050" y="501370"/>
                  </a:lnTo>
                  <a:lnTo>
                    <a:pt x="1127734" y="501370"/>
                  </a:lnTo>
                  <a:lnTo>
                    <a:pt x="1127734" y="437908"/>
                  </a:lnTo>
                  <a:lnTo>
                    <a:pt x="1127734" y="313512"/>
                  </a:lnTo>
                  <a:lnTo>
                    <a:pt x="1127734" y="251320"/>
                  </a:lnTo>
                  <a:lnTo>
                    <a:pt x="1127734" y="189128"/>
                  </a:lnTo>
                  <a:lnTo>
                    <a:pt x="1127734" y="187858"/>
                  </a:lnTo>
                  <a:close/>
                </a:path>
                <a:path w="1503679" h="501650" extrusionOk="0">
                  <a:moveTo>
                    <a:pt x="1253045" y="0"/>
                  </a:moveTo>
                  <a:lnTo>
                    <a:pt x="1191374" y="0"/>
                  </a:lnTo>
                  <a:lnTo>
                    <a:pt x="1191374" y="313512"/>
                  </a:lnTo>
                  <a:lnTo>
                    <a:pt x="1191374" y="437908"/>
                  </a:lnTo>
                  <a:lnTo>
                    <a:pt x="1253045" y="437908"/>
                  </a:lnTo>
                  <a:lnTo>
                    <a:pt x="1253045" y="313512"/>
                  </a:lnTo>
                  <a:lnTo>
                    <a:pt x="1253045" y="0"/>
                  </a:lnTo>
                  <a:close/>
                </a:path>
                <a:path w="1503679" h="501650" extrusionOk="0">
                  <a:moveTo>
                    <a:pt x="1441018" y="438518"/>
                  </a:moveTo>
                  <a:lnTo>
                    <a:pt x="1315656" y="438518"/>
                  </a:lnTo>
                  <a:lnTo>
                    <a:pt x="1253045" y="438518"/>
                  </a:lnTo>
                  <a:lnTo>
                    <a:pt x="1253045" y="501103"/>
                  </a:lnTo>
                  <a:lnTo>
                    <a:pt x="1441018" y="501103"/>
                  </a:lnTo>
                  <a:lnTo>
                    <a:pt x="1441018" y="438518"/>
                  </a:lnTo>
                  <a:close/>
                </a:path>
                <a:path w="1503679" h="501650" extrusionOk="0">
                  <a:moveTo>
                    <a:pt x="1503616" y="406"/>
                  </a:moveTo>
                  <a:lnTo>
                    <a:pt x="1441018" y="406"/>
                  </a:lnTo>
                  <a:lnTo>
                    <a:pt x="1441018" y="438518"/>
                  </a:lnTo>
                  <a:lnTo>
                    <a:pt x="1503616" y="438518"/>
                  </a:lnTo>
                  <a:lnTo>
                    <a:pt x="1503616" y="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g2e84f18c366_1_0"/>
            <p:cNvSpPr/>
            <p:nvPr/>
          </p:nvSpPr>
          <p:spPr>
            <a:xfrm>
              <a:off x="9630727" y="7983714"/>
              <a:ext cx="1939290" cy="688340"/>
            </a:xfrm>
            <a:custGeom>
              <a:avLst/>
              <a:gdLst/>
              <a:ahLst/>
              <a:cxnLst/>
              <a:rect l="l" t="t" r="r" b="b"/>
              <a:pathLst>
                <a:path w="1939290" h="688340" extrusionOk="0">
                  <a:moveTo>
                    <a:pt x="187718" y="0"/>
                  </a:moveTo>
                  <a:lnTo>
                    <a:pt x="123101" y="0"/>
                  </a:lnTo>
                  <a:lnTo>
                    <a:pt x="123101" y="437908"/>
                  </a:lnTo>
                  <a:lnTo>
                    <a:pt x="123101" y="502640"/>
                  </a:lnTo>
                  <a:lnTo>
                    <a:pt x="187718" y="502640"/>
                  </a:lnTo>
                  <a:lnTo>
                    <a:pt x="187718" y="437908"/>
                  </a:lnTo>
                  <a:lnTo>
                    <a:pt x="187718" y="0"/>
                  </a:lnTo>
                  <a:close/>
                </a:path>
                <a:path w="1939290" h="688340" extrusionOk="0">
                  <a:moveTo>
                    <a:pt x="375691" y="124396"/>
                  </a:moveTo>
                  <a:lnTo>
                    <a:pt x="312991" y="124396"/>
                  </a:lnTo>
                  <a:lnTo>
                    <a:pt x="312991" y="62204"/>
                  </a:lnTo>
                  <a:lnTo>
                    <a:pt x="248361" y="62204"/>
                  </a:lnTo>
                  <a:lnTo>
                    <a:pt x="248361" y="124396"/>
                  </a:lnTo>
                  <a:lnTo>
                    <a:pt x="248361" y="126936"/>
                  </a:lnTo>
                  <a:lnTo>
                    <a:pt x="311023" y="126936"/>
                  </a:lnTo>
                  <a:lnTo>
                    <a:pt x="311023" y="187858"/>
                  </a:lnTo>
                  <a:lnTo>
                    <a:pt x="311023" y="251320"/>
                  </a:lnTo>
                  <a:lnTo>
                    <a:pt x="375691" y="251320"/>
                  </a:lnTo>
                  <a:lnTo>
                    <a:pt x="375691" y="187858"/>
                  </a:lnTo>
                  <a:lnTo>
                    <a:pt x="375691" y="126936"/>
                  </a:lnTo>
                  <a:lnTo>
                    <a:pt x="375691" y="124396"/>
                  </a:lnTo>
                  <a:close/>
                </a:path>
                <a:path w="1939290" h="688340" extrusionOk="0">
                  <a:moveTo>
                    <a:pt x="563613" y="62204"/>
                  </a:moveTo>
                  <a:lnTo>
                    <a:pt x="499046" y="62204"/>
                  </a:lnTo>
                  <a:lnTo>
                    <a:pt x="499046" y="437908"/>
                  </a:lnTo>
                  <a:lnTo>
                    <a:pt x="499046" y="502640"/>
                  </a:lnTo>
                  <a:lnTo>
                    <a:pt x="563613" y="502640"/>
                  </a:lnTo>
                  <a:lnTo>
                    <a:pt x="563613" y="437908"/>
                  </a:lnTo>
                  <a:lnTo>
                    <a:pt x="563613" y="62204"/>
                  </a:lnTo>
                  <a:close/>
                </a:path>
                <a:path w="1939290" h="688340" extrusionOk="0">
                  <a:moveTo>
                    <a:pt x="688936" y="0"/>
                  </a:moveTo>
                  <a:lnTo>
                    <a:pt x="624255" y="0"/>
                  </a:lnTo>
                  <a:lnTo>
                    <a:pt x="624255" y="437908"/>
                  </a:lnTo>
                  <a:lnTo>
                    <a:pt x="624255" y="502640"/>
                  </a:lnTo>
                  <a:lnTo>
                    <a:pt x="688936" y="502640"/>
                  </a:lnTo>
                  <a:lnTo>
                    <a:pt x="688936" y="437908"/>
                  </a:lnTo>
                  <a:lnTo>
                    <a:pt x="688936" y="0"/>
                  </a:lnTo>
                  <a:close/>
                </a:path>
                <a:path w="1939290" h="688340" extrusionOk="0">
                  <a:moveTo>
                    <a:pt x="1002220" y="0"/>
                  </a:moveTo>
                  <a:lnTo>
                    <a:pt x="937539" y="0"/>
                  </a:lnTo>
                  <a:lnTo>
                    <a:pt x="937539" y="437908"/>
                  </a:lnTo>
                  <a:lnTo>
                    <a:pt x="937539" y="502640"/>
                  </a:lnTo>
                  <a:lnTo>
                    <a:pt x="1002220" y="502640"/>
                  </a:lnTo>
                  <a:lnTo>
                    <a:pt x="1002220" y="437908"/>
                  </a:lnTo>
                  <a:lnTo>
                    <a:pt x="1002220" y="0"/>
                  </a:lnTo>
                  <a:close/>
                </a:path>
                <a:path w="1939290" h="688340" extrusionOk="0">
                  <a:moveTo>
                    <a:pt x="1252791" y="312242"/>
                  </a:moveTo>
                  <a:lnTo>
                    <a:pt x="1190142" y="312242"/>
                  </a:lnTo>
                  <a:lnTo>
                    <a:pt x="1190142" y="251320"/>
                  </a:lnTo>
                  <a:lnTo>
                    <a:pt x="1190142" y="250050"/>
                  </a:lnTo>
                  <a:lnTo>
                    <a:pt x="1127429" y="250050"/>
                  </a:lnTo>
                  <a:lnTo>
                    <a:pt x="1127429" y="186588"/>
                  </a:lnTo>
                  <a:lnTo>
                    <a:pt x="1062850" y="186588"/>
                  </a:lnTo>
                  <a:lnTo>
                    <a:pt x="1062850" y="250050"/>
                  </a:lnTo>
                  <a:lnTo>
                    <a:pt x="1062850" y="251320"/>
                  </a:lnTo>
                  <a:lnTo>
                    <a:pt x="1125461" y="251320"/>
                  </a:lnTo>
                  <a:lnTo>
                    <a:pt x="1125461" y="312242"/>
                  </a:lnTo>
                  <a:lnTo>
                    <a:pt x="1125461" y="314782"/>
                  </a:lnTo>
                  <a:lnTo>
                    <a:pt x="1188173" y="314782"/>
                  </a:lnTo>
                  <a:lnTo>
                    <a:pt x="1188173" y="502640"/>
                  </a:lnTo>
                  <a:lnTo>
                    <a:pt x="1252791" y="502640"/>
                  </a:lnTo>
                  <a:lnTo>
                    <a:pt x="1252791" y="314782"/>
                  </a:lnTo>
                  <a:lnTo>
                    <a:pt x="1252791" y="312242"/>
                  </a:lnTo>
                  <a:close/>
                </a:path>
                <a:path w="1939290" h="688340" extrusionOk="0">
                  <a:moveTo>
                    <a:pt x="1252791" y="0"/>
                  </a:moveTo>
                  <a:lnTo>
                    <a:pt x="1188173" y="0"/>
                  </a:lnTo>
                  <a:lnTo>
                    <a:pt x="1188173" y="125666"/>
                  </a:lnTo>
                  <a:lnTo>
                    <a:pt x="1188173" y="189128"/>
                  </a:lnTo>
                  <a:lnTo>
                    <a:pt x="1252791" y="189128"/>
                  </a:lnTo>
                  <a:lnTo>
                    <a:pt x="1252791" y="125666"/>
                  </a:lnTo>
                  <a:lnTo>
                    <a:pt x="1252791" y="0"/>
                  </a:lnTo>
                  <a:close/>
                </a:path>
                <a:path w="1939290" h="688340" extrusionOk="0">
                  <a:moveTo>
                    <a:pt x="1440764" y="437908"/>
                  </a:moveTo>
                  <a:lnTo>
                    <a:pt x="1378115" y="437908"/>
                  </a:lnTo>
                  <a:lnTo>
                    <a:pt x="1378115" y="0"/>
                  </a:lnTo>
                  <a:lnTo>
                    <a:pt x="1313484" y="0"/>
                  </a:lnTo>
                  <a:lnTo>
                    <a:pt x="1313484" y="437908"/>
                  </a:lnTo>
                  <a:lnTo>
                    <a:pt x="1313484" y="439178"/>
                  </a:lnTo>
                  <a:lnTo>
                    <a:pt x="1376146" y="439178"/>
                  </a:lnTo>
                  <a:lnTo>
                    <a:pt x="1376146" y="502640"/>
                  </a:lnTo>
                  <a:lnTo>
                    <a:pt x="1440764" y="502640"/>
                  </a:lnTo>
                  <a:lnTo>
                    <a:pt x="1440764" y="439178"/>
                  </a:lnTo>
                  <a:lnTo>
                    <a:pt x="1440764" y="437908"/>
                  </a:lnTo>
                  <a:close/>
                </a:path>
                <a:path w="1939290" h="688340" extrusionOk="0">
                  <a:moveTo>
                    <a:pt x="1628736" y="0"/>
                  </a:moveTo>
                  <a:lnTo>
                    <a:pt x="1564068" y="0"/>
                  </a:lnTo>
                  <a:lnTo>
                    <a:pt x="1564068" y="375716"/>
                  </a:lnTo>
                  <a:lnTo>
                    <a:pt x="1564068" y="439178"/>
                  </a:lnTo>
                  <a:lnTo>
                    <a:pt x="1628736" y="439178"/>
                  </a:lnTo>
                  <a:lnTo>
                    <a:pt x="1628736" y="375716"/>
                  </a:lnTo>
                  <a:lnTo>
                    <a:pt x="1628736" y="0"/>
                  </a:lnTo>
                  <a:close/>
                </a:path>
                <a:path w="1939290" h="688340" extrusionOk="0">
                  <a:moveTo>
                    <a:pt x="1939264" y="562292"/>
                  </a:moveTo>
                  <a:lnTo>
                    <a:pt x="1935619" y="562292"/>
                  </a:lnTo>
                  <a:lnTo>
                    <a:pt x="1935619" y="2540"/>
                  </a:lnTo>
                  <a:lnTo>
                    <a:pt x="1881784" y="2540"/>
                  </a:lnTo>
                  <a:lnTo>
                    <a:pt x="1881784" y="406"/>
                  </a:lnTo>
                  <a:lnTo>
                    <a:pt x="1881784" y="0"/>
                  </a:lnTo>
                  <a:lnTo>
                    <a:pt x="1877796" y="0"/>
                  </a:lnTo>
                  <a:lnTo>
                    <a:pt x="1877796" y="406"/>
                  </a:lnTo>
                  <a:lnTo>
                    <a:pt x="1877796" y="2540"/>
                  </a:lnTo>
                  <a:lnTo>
                    <a:pt x="1877796" y="562292"/>
                  </a:lnTo>
                  <a:lnTo>
                    <a:pt x="1815185" y="562292"/>
                  </a:lnTo>
                  <a:lnTo>
                    <a:pt x="1815185" y="625767"/>
                  </a:lnTo>
                  <a:lnTo>
                    <a:pt x="0" y="625767"/>
                  </a:lnTo>
                  <a:lnTo>
                    <a:pt x="0" y="628294"/>
                  </a:lnTo>
                  <a:lnTo>
                    <a:pt x="0" y="687959"/>
                  </a:lnTo>
                  <a:lnTo>
                    <a:pt x="1817154" y="687959"/>
                  </a:lnTo>
                  <a:lnTo>
                    <a:pt x="1817154" y="628294"/>
                  </a:lnTo>
                  <a:lnTo>
                    <a:pt x="1817992" y="628294"/>
                  </a:lnTo>
                  <a:lnTo>
                    <a:pt x="1817992" y="625767"/>
                  </a:lnTo>
                  <a:lnTo>
                    <a:pt x="1817992" y="624497"/>
                  </a:lnTo>
                  <a:lnTo>
                    <a:pt x="1895259" y="624497"/>
                  </a:lnTo>
                  <a:lnTo>
                    <a:pt x="1895259" y="620687"/>
                  </a:lnTo>
                  <a:lnTo>
                    <a:pt x="1895259" y="574992"/>
                  </a:lnTo>
                  <a:lnTo>
                    <a:pt x="1939264" y="574992"/>
                  </a:lnTo>
                  <a:lnTo>
                    <a:pt x="1939264" y="567372"/>
                  </a:lnTo>
                  <a:lnTo>
                    <a:pt x="1939264" y="563562"/>
                  </a:lnTo>
                  <a:lnTo>
                    <a:pt x="1939264" y="56229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g2e84f18c366_1_0"/>
            <p:cNvSpPr/>
            <p:nvPr/>
          </p:nvSpPr>
          <p:spPr>
            <a:xfrm>
              <a:off x="9504375" y="7859330"/>
              <a:ext cx="2005965" cy="187959"/>
            </a:xfrm>
            <a:custGeom>
              <a:avLst/>
              <a:gdLst/>
              <a:ahLst/>
              <a:cxnLst/>
              <a:rect l="l" t="t" r="r" b="b"/>
              <a:pathLst>
                <a:path w="2005965" h="187959" extrusionOk="0">
                  <a:moveTo>
                    <a:pt x="62458" y="127990"/>
                  </a:moveTo>
                  <a:lnTo>
                    <a:pt x="0" y="127990"/>
                  </a:lnTo>
                  <a:lnTo>
                    <a:pt x="0" y="130733"/>
                  </a:lnTo>
                  <a:lnTo>
                    <a:pt x="0" y="187337"/>
                  </a:lnTo>
                  <a:lnTo>
                    <a:pt x="62458" y="187337"/>
                  </a:lnTo>
                  <a:lnTo>
                    <a:pt x="62458" y="130733"/>
                  </a:lnTo>
                  <a:lnTo>
                    <a:pt x="62458" y="127990"/>
                  </a:lnTo>
                  <a:close/>
                </a:path>
                <a:path w="2005965" h="187959" extrusionOk="0">
                  <a:moveTo>
                    <a:pt x="1942820" y="0"/>
                  </a:moveTo>
                  <a:lnTo>
                    <a:pt x="127927" y="0"/>
                  </a:lnTo>
                  <a:lnTo>
                    <a:pt x="127927" y="62191"/>
                  </a:lnTo>
                  <a:lnTo>
                    <a:pt x="127927" y="64731"/>
                  </a:lnTo>
                  <a:lnTo>
                    <a:pt x="63944" y="64731"/>
                  </a:lnTo>
                  <a:lnTo>
                    <a:pt x="63944" y="124383"/>
                  </a:lnTo>
                  <a:lnTo>
                    <a:pt x="187833" y="124383"/>
                  </a:lnTo>
                  <a:lnTo>
                    <a:pt x="187833" y="64731"/>
                  </a:lnTo>
                  <a:lnTo>
                    <a:pt x="187833" y="62191"/>
                  </a:lnTo>
                  <a:lnTo>
                    <a:pt x="1942820" y="62191"/>
                  </a:lnTo>
                  <a:lnTo>
                    <a:pt x="1942820" y="0"/>
                  </a:lnTo>
                  <a:close/>
                </a:path>
                <a:path w="2005965" h="187959" extrusionOk="0">
                  <a:moveTo>
                    <a:pt x="2005418" y="64122"/>
                  </a:moveTo>
                  <a:lnTo>
                    <a:pt x="1943455" y="64122"/>
                  </a:lnTo>
                  <a:lnTo>
                    <a:pt x="1943455" y="62255"/>
                  </a:lnTo>
                  <a:lnTo>
                    <a:pt x="1942820" y="62255"/>
                  </a:lnTo>
                  <a:lnTo>
                    <a:pt x="1942820" y="124790"/>
                  </a:lnTo>
                  <a:lnTo>
                    <a:pt x="2005418" y="124790"/>
                  </a:lnTo>
                  <a:lnTo>
                    <a:pt x="2005418" y="64122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g2e84f18c366_1_0"/>
            <p:cNvSpPr/>
            <p:nvPr/>
          </p:nvSpPr>
          <p:spPr>
            <a:xfrm>
              <a:off x="9438272" y="7856790"/>
              <a:ext cx="2196465" cy="816609"/>
            </a:xfrm>
            <a:custGeom>
              <a:avLst/>
              <a:gdLst/>
              <a:ahLst/>
              <a:cxnLst/>
              <a:rect l="l" t="t" r="r" b="b"/>
              <a:pathLst>
                <a:path w="2196465" h="816609" extrusionOk="0">
                  <a:moveTo>
                    <a:pt x="2138908" y="64731"/>
                  </a:moveTo>
                  <a:lnTo>
                    <a:pt x="2074926" y="64731"/>
                  </a:lnTo>
                  <a:lnTo>
                    <a:pt x="2074926" y="5080"/>
                  </a:lnTo>
                  <a:lnTo>
                    <a:pt x="2074926" y="1270"/>
                  </a:lnTo>
                  <a:lnTo>
                    <a:pt x="2074926" y="0"/>
                  </a:lnTo>
                  <a:lnTo>
                    <a:pt x="185318" y="0"/>
                  </a:lnTo>
                  <a:lnTo>
                    <a:pt x="185318" y="1270"/>
                  </a:lnTo>
                  <a:lnTo>
                    <a:pt x="127825" y="1270"/>
                  </a:lnTo>
                  <a:lnTo>
                    <a:pt x="127825" y="5080"/>
                  </a:lnTo>
                  <a:lnTo>
                    <a:pt x="127825" y="64731"/>
                  </a:lnTo>
                  <a:lnTo>
                    <a:pt x="63842" y="64731"/>
                  </a:lnTo>
                  <a:lnTo>
                    <a:pt x="63842" y="68541"/>
                  </a:lnTo>
                  <a:lnTo>
                    <a:pt x="196151" y="68541"/>
                  </a:lnTo>
                  <a:lnTo>
                    <a:pt x="196151" y="64731"/>
                  </a:lnTo>
                  <a:lnTo>
                    <a:pt x="196151" y="5080"/>
                  </a:lnTo>
                  <a:lnTo>
                    <a:pt x="2006650" y="5080"/>
                  </a:lnTo>
                  <a:lnTo>
                    <a:pt x="2006650" y="64731"/>
                  </a:lnTo>
                  <a:lnTo>
                    <a:pt x="2006650" y="68541"/>
                  </a:lnTo>
                  <a:lnTo>
                    <a:pt x="2138908" y="68541"/>
                  </a:lnTo>
                  <a:lnTo>
                    <a:pt x="2138908" y="64731"/>
                  </a:lnTo>
                  <a:close/>
                </a:path>
                <a:path w="2196465" h="816609" extrusionOk="0">
                  <a:moveTo>
                    <a:pt x="2196198" y="690486"/>
                  </a:moveTo>
                  <a:lnTo>
                    <a:pt x="2070544" y="690486"/>
                  </a:lnTo>
                  <a:lnTo>
                    <a:pt x="2070544" y="694296"/>
                  </a:lnTo>
                  <a:lnTo>
                    <a:pt x="2070544" y="747610"/>
                  </a:lnTo>
                  <a:lnTo>
                    <a:pt x="2006561" y="747610"/>
                  </a:lnTo>
                  <a:lnTo>
                    <a:pt x="2006561" y="757758"/>
                  </a:lnTo>
                  <a:lnTo>
                    <a:pt x="2006561" y="811072"/>
                  </a:lnTo>
                  <a:lnTo>
                    <a:pt x="196151" y="811072"/>
                  </a:lnTo>
                  <a:lnTo>
                    <a:pt x="196151" y="759028"/>
                  </a:lnTo>
                  <a:lnTo>
                    <a:pt x="196151" y="747610"/>
                  </a:lnTo>
                  <a:lnTo>
                    <a:pt x="132156" y="747610"/>
                  </a:lnTo>
                  <a:lnTo>
                    <a:pt x="132156" y="694296"/>
                  </a:lnTo>
                  <a:lnTo>
                    <a:pt x="132156" y="690486"/>
                  </a:lnTo>
                  <a:lnTo>
                    <a:pt x="68173" y="690486"/>
                  </a:lnTo>
                  <a:lnTo>
                    <a:pt x="68173" y="133273"/>
                  </a:lnTo>
                  <a:lnTo>
                    <a:pt x="132156" y="133273"/>
                  </a:lnTo>
                  <a:lnTo>
                    <a:pt x="132156" y="121856"/>
                  </a:lnTo>
                  <a:lnTo>
                    <a:pt x="0" y="121856"/>
                  </a:lnTo>
                  <a:lnTo>
                    <a:pt x="0" y="133273"/>
                  </a:lnTo>
                  <a:lnTo>
                    <a:pt x="0" y="690486"/>
                  </a:lnTo>
                  <a:lnTo>
                    <a:pt x="0" y="694296"/>
                  </a:lnTo>
                  <a:lnTo>
                    <a:pt x="63995" y="694296"/>
                  </a:lnTo>
                  <a:lnTo>
                    <a:pt x="63995" y="747610"/>
                  </a:lnTo>
                  <a:lnTo>
                    <a:pt x="63995" y="759028"/>
                  </a:lnTo>
                  <a:lnTo>
                    <a:pt x="127977" y="759028"/>
                  </a:lnTo>
                  <a:lnTo>
                    <a:pt x="127977" y="811072"/>
                  </a:lnTo>
                  <a:lnTo>
                    <a:pt x="127977" y="816152"/>
                  </a:lnTo>
                  <a:lnTo>
                    <a:pt x="2075065" y="816152"/>
                  </a:lnTo>
                  <a:lnTo>
                    <a:pt x="2075065" y="811072"/>
                  </a:lnTo>
                  <a:lnTo>
                    <a:pt x="2075065" y="757758"/>
                  </a:lnTo>
                  <a:lnTo>
                    <a:pt x="2139061" y="757758"/>
                  </a:lnTo>
                  <a:lnTo>
                    <a:pt x="2139061" y="747610"/>
                  </a:lnTo>
                  <a:lnTo>
                    <a:pt x="2139061" y="694296"/>
                  </a:lnTo>
                  <a:lnTo>
                    <a:pt x="2196198" y="694296"/>
                  </a:lnTo>
                  <a:lnTo>
                    <a:pt x="2196198" y="690486"/>
                  </a:lnTo>
                  <a:close/>
                </a:path>
                <a:path w="2196465" h="816609" extrusionOk="0">
                  <a:moveTo>
                    <a:pt x="2196198" y="121856"/>
                  </a:moveTo>
                  <a:lnTo>
                    <a:pt x="2070646" y="121856"/>
                  </a:lnTo>
                  <a:lnTo>
                    <a:pt x="2070646" y="133273"/>
                  </a:lnTo>
                  <a:lnTo>
                    <a:pt x="2196198" y="133273"/>
                  </a:lnTo>
                  <a:lnTo>
                    <a:pt x="2196198" y="121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5" name="Google Shape;365;g2e84f18c366_1_0"/>
          <p:cNvPicPr preferRelativeResize="0"/>
          <p:nvPr/>
        </p:nvPicPr>
        <p:blipFill rotWithShape="1">
          <a:blip r:embed="rId3">
            <a:alphaModFix/>
          </a:blip>
          <a:srcRect l="89"/>
          <a:stretch/>
        </p:blipFill>
        <p:spPr>
          <a:xfrm>
            <a:off x="5152725" y="7084425"/>
            <a:ext cx="7989424" cy="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"/>
          <p:cNvGrpSpPr/>
          <p:nvPr/>
        </p:nvGrpSpPr>
        <p:grpSpPr>
          <a:xfrm>
            <a:off x="306785" y="1761786"/>
            <a:ext cx="5713023" cy="6903839"/>
            <a:chOff x="1029107" y="2269254"/>
            <a:chExt cx="16229989" cy="1953812"/>
          </a:xfrm>
        </p:grpSpPr>
        <p:sp>
          <p:nvSpPr>
            <p:cNvPr id="136" name="Google Shape;136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2"/>
          <p:cNvSpPr txBox="1"/>
          <p:nvPr/>
        </p:nvSpPr>
        <p:spPr>
          <a:xfrm>
            <a:off x="432865" y="3885910"/>
            <a:ext cx="5358458" cy="309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настоящее время развивающие игры очень популярны. Игрок может совместить приятное с полезным.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5558" y="595327"/>
            <a:ext cx="609094" cy="561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"/>
          <p:cNvGrpSpPr/>
          <p:nvPr/>
        </p:nvGrpSpPr>
        <p:grpSpPr>
          <a:xfrm>
            <a:off x="5181723" y="596776"/>
            <a:ext cx="609600" cy="562610"/>
            <a:chOff x="7170391" y="6067357"/>
            <a:chExt cx="609600" cy="562610"/>
          </a:xfrm>
        </p:grpSpPr>
        <p:sp>
          <p:nvSpPr>
            <p:cNvPr id="141" name="Google Shape;141;p2"/>
            <p:cNvSpPr/>
            <p:nvPr/>
          </p:nvSpPr>
          <p:spPr>
            <a:xfrm>
              <a:off x="7171317" y="6068394"/>
              <a:ext cx="607695" cy="559435"/>
            </a:xfrm>
            <a:custGeom>
              <a:avLst/>
              <a:gdLst/>
              <a:ahLst/>
              <a:cxnLst/>
              <a:rect l="l" t="t" r="r" b="b"/>
              <a:pathLst>
                <a:path w="607695" h="559434" extrusionOk="0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492860" y="6148145"/>
              <a:ext cx="204470" cy="198755"/>
            </a:xfrm>
            <a:custGeom>
              <a:avLst/>
              <a:gdLst/>
              <a:ahLst/>
              <a:cxnLst/>
              <a:rect l="l" t="t" r="r" b="b"/>
              <a:pathLst>
                <a:path w="204470" h="198754" extrusionOk="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w="204470" h="198754" extrusionOk="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w="204470" h="198754" extrusionOk="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w="204470" h="198754" extrusionOk="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7170391" y="6067357"/>
              <a:ext cx="609600" cy="562610"/>
            </a:xfrm>
            <a:custGeom>
              <a:avLst/>
              <a:gdLst/>
              <a:ahLst/>
              <a:cxnLst/>
              <a:rect l="l" t="t" r="r" b="b"/>
              <a:pathLst>
                <a:path w="609600" h="562609" extrusionOk="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w="609600" h="562609" extrusionOk="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w="609600" h="562609" extrusionOk="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w="609600" h="562609" extrusionOk="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w="609600" h="562609" extrusionOk="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w="609600" h="562609" extrusionOk="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w="609600" h="562609" extrusionOk="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w="609600" h="562609" extrusionOk="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w="609600" h="562609" extrusionOk="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w="609600" h="562609" extrusionOk="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w="609600" h="562609" extrusionOk="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w="609600" h="562609" extrusionOk="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w="609600" h="562609" extrusionOk="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w="609600" h="562609" extrusionOk="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w="609600" h="562609" extrusionOk="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w="609600" h="562609" extrusionOk="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w="609600" h="562609" extrusionOk="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w="609600" h="562609" extrusionOk="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w="609600" h="562609" extrusionOk="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w="609600" h="562609" extrusionOk="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w="609600" h="562609" extrusionOk="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211634" y="6270641"/>
              <a:ext cx="407034" cy="318135"/>
            </a:xfrm>
            <a:custGeom>
              <a:avLst/>
              <a:gdLst/>
              <a:ahLst/>
              <a:cxnLst/>
              <a:rect l="l" t="t" r="r" b="b"/>
              <a:pathLst>
                <a:path w="407034" h="318134" extrusionOk="0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"/>
          <p:cNvSpPr txBox="1"/>
          <p:nvPr/>
        </p:nvSpPr>
        <p:spPr>
          <a:xfrm>
            <a:off x="390476" y="2055964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Актуальность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6" name="Google Shape;146;p2"/>
          <p:cNvGrpSpPr/>
          <p:nvPr/>
        </p:nvGrpSpPr>
        <p:grpSpPr>
          <a:xfrm>
            <a:off x="6365907" y="1761786"/>
            <a:ext cx="5713023" cy="6903839"/>
            <a:chOff x="1029107" y="2269254"/>
            <a:chExt cx="16229989" cy="1953812"/>
          </a:xfrm>
        </p:grpSpPr>
        <p:sp>
          <p:nvSpPr>
            <p:cNvPr id="147" name="Google Shape;147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12366493" y="1763736"/>
            <a:ext cx="5713023" cy="6903839"/>
            <a:chOff x="1029107" y="2269254"/>
            <a:chExt cx="16229989" cy="1953812"/>
          </a:xfrm>
        </p:grpSpPr>
        <p:sp>
          <p:nvSpPr>
            <p:cNvPr id="150" name="Google Shape;150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6320038" y="1830761"/>
            <a:ext cx="5745520" cy="167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Целевая аудитория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6719498" y="4482762"/>
            <a:ext cx="4836300" cy="1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Дети дошкольного возраста и 1-4 классов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12501602" y="2094833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игрока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12653416" y="4174951"/>
            <a:ext cx="5183100" cy="2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Собрать 3 артефакта, с которыми связаны игровые механики, чтобы победить зло</a:t>
            </a:r>
            <a:endParaRPr sz="4000"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4">
            <a:alphaModFix/>
          </a:blip>
          <a:srcRect t="1" r="65522" b="703"/>
          <a:stretch/>
        </p:blipFill>
        <p:spPr>
          <a:xfrm>
            <a:off x="11542416" y="8594192"/>
            <a:ext cx="1404187" cy="16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/>
          <p:cNvPicPr preferRelativeResize="0"/>
          <p:nvPr/>
        </p:nvPicPr>
        <p:blipFill rotWithShape="1">
          <a:blip r:embed="rId5">
            <a:alphaModFix/>
          </a:blip>
          <a:srcRect l="20737" t="30667" r="18469" b="18669"/>
          <a:stretch/>
        </p:blipFill>
        <p:spPr>
          <a:xfrm>
            <a:off x="5046167" y="8700894"/>
            <a:ext cx="1828800" cy="152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"/>
          <p:cNvSpPr txBox="1"/>
          <p:nvPr/>
        </p:nvSpPr>
        <p:spPr>
          <a:xfrm>
            <a:off x="6719498" y="153795"/>
            <a:ext cx="4572000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Описание</a:t>
            </a:r>
            <a:endParaRPr sz="6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3004139" y="488835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3682988" y="8641191"/>
            <a:ext cx="3987839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локация</a:t>
            </a:r>
            <a:endParaRPr/>
          </a:p>
        </p:txBody>
      </p:sp>
      <p:pic>
        <p:nvPicPr>
          <p:cNvPr id="167" name="Google Shape;167;p3" descr="Tiled | Flexible level edit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705" y="4348845"/>
            <a:ext cx="5511410" cy="290181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 txBox="1"/>
          <p:nvPr/>
        </p:nvSpPr>
        <p:spPr>
          <a:xfrm>
            <a:off x="11906491" y="8536099"/>
            <a:ext cx="3987839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Программа для создания карт - Tiled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838200" y="2087405"/>
            <a:ext cx="112014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Количество локаций: </a:t>
            </a: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в основной игре и 1 в сетевом режиме</a:t>
            </a:r>
            <a:endParaRPr/>
          </a:p>
        </p:txBody>
      </p:sp>
      <p:pic>
        <p:nvPicPr>
          <p:cNvPr id="170" name="Google Shape;17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10" y="3128333"/>
            <a:ext cx="9677425" cy="5342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g2e34dd78ba1_0_0"/>
          <p:cNvGrpSpPr/>
          <p:nvPr/>
        </p:nvGrpSpPr>
        <p:grpSpPr>
          <a:xfrm>
            <a:off x="505300" y="389247"/>
            <a:ext cx="17678404" cy="9448672"/>
            <a:chOff x="1028756" y="4514140"/>
            <a:chExt cx="16230632" cy="4486336"/>
          </a:xfrm>
        </p:grpSpPr>
        <p:sp>
          <p:nvSpPr>
            <p:cNvPr id="177" name="Google Shape;177;g2e34dd78ba1_0_0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g2e34dd78ba1_0_0"/>
            <p:cNvSpPr/>
            <p:nvPr/>
          </p:nvSpPr>
          <p:spPr>
            <a:xfrm>
              <a:off x="1028756" y="4514140"/>
              <a:ext cx="16062960" cy="4318634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9" name="Google Shape;179;g2e34dd78ba1_0_0"/>
          <p:cNvPicPr preferRelativeResize="0"/>
          <p:nvPr/>
        </p:nvPicPr>
        <p:blipFill rotWithShape="1">
          <a:blip r:embed="rId3">
            <a:alphaModFix/>
          </a:blip>
          <a:srcRect l="3751" r="5413"/>
          <a:stretch/>
        </p:blipFill>
        <p:spPr>
          <a:xfrm>
            <a:off x="8602850" y="4680774"/>
            <a:ext cx="8943420" cy="44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e34dd78ba1_0_0"/>
          <p:cNvPicPr preferRelativeResize="0"/>
          <p:nvPr/>
        </p:nvPicPr>
        <p:blipFill rotWithShape="1">
          <a:blip r:embed="rId4">
            <a:alphaModFix/>
          </a:blip>
          <a:srcRect l="17916" t="59259" r="69999" b="13887"/>
          <a:stretch/>
        </p:blipFill>
        <p:spPr>
          <a:xfrm>
            <a:off x="874641" y="5899173"/>
            <a:ext cx="22098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e34dd78ba1_0_0"/>
          <p:cNvSpPr txBox="1"/>
          <p:nvPr/>
        </p:nvSpPr>
        <p:spPr>
          <a:xfrm>
            <a:off x="3325686" y="6344918"/>
            <a:ext cx="4826100" cy="1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математические примеры</a:t>
            </a:r>
            <a:endParaRPr/>
          </a:p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Кольцо Мудрости</a:t>
            </a:r>
            <a:endParaRPr/>
          </a:p>
        </p:txBody>
      </p:sp>
      <p:sp>
        <p:nvSpPr>
          <p:cNvPr id="182" name="Google Shape;182;g2e34dd78ba1_0_0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Математика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2e34dd78ba1_0_0"/>
          <p:cNvPicPr preferRelativeResize="0"/>
          <p:nvPr/>
        </p:nvPicPr>
        <p:blipFill rotWithShape="1">
          <a:blip r:embed="rId5">
            <a:alphaModFix/>
          </a:blip>
          <a:srcRect l="3626" r="5257" b="82652"/>
          <a:stretch/>
        </p:blipFill>
        <p:spPr>
          <a:xfrm>
            <a:off x="765875" y="1532250"/>
            <a:ext cx="15382948" cy="131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e34dd78ba1_0_0"/>
          <p:cNvPicPr preferRelativeResize="0"/>
          <p:nvPr/>
        </p:nvPicPr>
        <p:blipFill rotWithShape="1">
          <a:blip r:embed="rId6">
            <a:alphaModFix/>
          </a:blip>
          <a:srcRect l="3951" r="5213" b="82706"/>
          <a:stretch/>
        </p:blipFill>
        <p:spPr>
          <a:xfrm>
            <a:off x="1653025" y="2978777"/>
            <a:ext cx="15382948" cy="13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5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191" name="Google Shape;191;p5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1028756" y="4514140"/>
              <a:ext cx="16062960" cy="4318635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5"/>
          <p:cNvSpPr txBox="1"/>
          <p:nvPr/>
        </p:nvSpPr>
        <p:spPr>
          <a:xfrm>
            <a:off x="4453557" y="367104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Тёмный лес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3306392" y="7255137"/>
            <a:ext cx="49101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проверка на реакцию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Меч Силы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3">
            <a:alphaModFix/>
          </a:blip>
          <a:srcRect l="3751" r="5415"/>
          <a:stretch/>
        </p:blipFill>
        <p:spPr>
          <a:xfrm>
            <a:off x="1289200" y="1510100"/>
            <a:ext cx="8749176" cy="43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4">
            <a:alphaModFix/>
          </a:blip>
          <a:srcRect l="189" r="189"/>
          <a:stretch/>
        </p:blipFill>
        <p:spPr>
          <a:xfrm>
            <a:off x="8299875" y="4380380"/>
            <a:ext cx="9192625" cy="456322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5">
            <a:alphaModFix/>
          </a:blip>
          <a:srcRect l="29583" t="59154" r="57917" b="13994"/>
          <a:stretch/>
        </p:blipFill>
        <p:spPr>
          <a:xfrm>
            <a:off x="859361" y="6593948"/>
            <a:ext cx="2286000" cy="22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g2e34dd78ba1_0_19"/>
          <p:cNvGrpSpPr/>
          <p:nvPr/>
        </p:nvGrpSpPr>
        <p:grpSpPr>
          <a:xfrm>
            <a:off x="349000" y="419160"/>
            <a:ext cx="17678404" cy="9448672"/>
            <a:chOff x="1028756" y="4514140"/>
            <a:chExt cx="16230632" cy="4486336"/>
          </a:xfrm>
        </p:grpSpPr>
        <p:sp>
          <p:nvSpPr>
            <p:cNvPr id="204" name="Google Shape;204;g2e34dd78ba1_0_19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2e34dd78ba1_0_19"/>
            <p:cNvSpPr/>
            <p:nvPr/>
          </p:nvSpPr>
          <p:spPr>
            <a:xfrm>
              <a:off x="1028756" y="4514140"/>
              <a:ext cx="16062960" cy="4318634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g2e34dd78ba1_0_19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Рисование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e34dd78ba1_0_19"/>
          <p:cNvSpPr txBox="1"/>
          <p:nvPr/>
        </p:nvSpPr>
        <p:spPr>
          <a:xfrm>
            <a:off x="3326439" y="7520334"/>
            <a:ext cx="48261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рисование фигур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Амулет Времени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g2e34dd78ba1_0_19"/>
          <p:cNvPicPr preferRelativeResize="0"/>
          <p:nvPr/>
        </p:nvPicPr>
        <p:blipFill rotWithShape="1">
          <a:blip r:embed="rId3">
            <a:alphaModFix/>
          </a:blip>
          <a:srcRect l="3752" r="2912"/>
          <a:stretch/>
        </p:blipFill>
        <p:spPr>
          <a:xfrm>
            <a:off x="972972" y="1720263"/>
            <a:ext cx="9060707" cy="436855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209" name="Google Shape;209;g2e34dd78ba1_0_19"/>
          <p:cNvPicPr preferRelativeResize="0"/>
          <p:nvPr/>
        </p:nvPicPr>
        <p:blipFill rotWithShape="1">
          <a:blip r:embed="rId4">
            <a:alphaModFix/>
          </a:blip>
          <a:srcRect l="41667" t="59259" r="45832" b="13887"/>
          <a:stretch/>
        </p:blipFill>
        <p:spPr>
          <a:xfrm>
            <a:off x="972987" y="6823222"/>
            <a:ext cx="22860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e34dd78ba1_0_19"/>
          <p:cNvSpPr/>
          <p:nvPr/>
        </p:nvSpPr>
        <p:spPr>
          <a:xfrm>
            <a:off x="10332625" y="1985525"/>
            <a:ext cx="1174200" cy="338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1" name="Google Shape;211;g2e34dd78ba1_0_19"/>
          <p:cNvSpPr/>
          <p:nvPr/>
        </p:nvSpPr>
        <p:spPr>
          <a:xfrm>
            <a:off x="10332625" y="2656850"/>
            <a:ext cx="1174200" cy="34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D33C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2" name="Google Shape;212;g2e34dd78ba1_0_19"/>
          <p:cNvSpPr txBox="1"/>
          <p:nvPr/>
        </p:nvSpPr>
        <p:spPr>
          <a:xfrm>
            <a:off x="11493750" y="1786750"/>
            <a:ext cx="228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образец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g2e34dd78ba1_0_19"/>
          <p:cNvSpPr txBox="1"/>
          <p:nvPr/>
        </p:nvSpPr>
        <p:spPr>
          <a:xfrm>
            <a:off x="11493750" y="2459150"/>
            <a:ext cx="31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игрока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g2e34dd78ba1_0_19"/>
          <p:cNvSpPr txBox="1"/>
          <p:nvPr/>
        </p:nvSpPr>
        <p:spPr>
          <a:xfrm>
            <a:off x="15272975" y="2756150"/>
            <a:ext cx="219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LIMIT: 4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g2e34dd78ba1_0_19"/>
          <p:cNvPicPr preferRelativeResize="0"/>
          <p:nvPr/>
        </p:nvPicPr>
        <p:blipFill rotWithShape="1">
          <a:blip r:embed="rId3">
            <a:alphaModFix/>
          </a:blip>
          <a:srcRect l="61241" t="86588" r="33192" b="1358"/>
          <a:stretch/>
        </p:blipFill>
        <p:spPr>
          <a:xfrm>
            <a:off x="16264800" y="3616918"/>
            <a:ext cx="1204202" cy="117348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cxnSp>
        <p:nvCxnSpPr>
          <p:cNvPr id="216" name="Google Shape;216;g2e34dd78ba1_0_19"/>
          <p:cNvCxnSpPr/>
          <p:nvPr/>
        </p:nvCxnSpPr>
        <p:spPr>
          <a:xfrm rot="10800000" flipH="1">
            <a:off x="10352782" y="3755413"/>
            <a:ext cx="1204200" cy="35700"/>
          </a:xfrm>
          <a:prstGeom prst="straightConnector1">
            <a:avLst/>
          </a:prstGeom>
          <a:noFill/>
          <a:ln w="38100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17" name="Google Shape;217;g2e34dd78ba1_0_19"/>
          <p:cNvSpPr txBox="1"/>
          <p:nvPr/>
        </p:nvSpPr>
        <p:spPr>
          <a:xfrm>
            <a:off x="10241175" y="3260538"/>
            <a:ext cx="1427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{ЧИСЛО}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g2e34dd78ba1_0_19"/>
          <p:cNvSpPr txBox="1"/>
          <p:nvPr/>
        </p:nvSpPr>
        <p:spPr>
          <a:xfrm>
            <a:off x="11506825" y="3137613"/>
            <a:ext cx="2579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отклонение от образца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g2e34dd78ba1_0_19"/>
          <p:cNvSpPr txBox="1"/>
          <p:nvPr/>
        </p:nvSpPr>
        <p:spPr>
          <a:xfrm>
            <a:off x="12106625" y="8604300"/>
            <a:ext cx="44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Минимаксный алгоритм</a:t>
            </a:r>
            <a:endParaRPr sz="2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g2e34dd78ba1_0_19"/>
          <p:cNvSpPr/>
          <p:nvPr/>
        </p:nvSpPr>
        <p:spPr>
          <a:xfrm>
            <a:off x="11946750" y="3694975"/>
            <a:ext cx="5135700" cy="4738200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1" name="Google Shape;221;g2e34dd78ba1_0_19"/>
          <p:cNvSpPr/>
          <p:nvPr/>
        </p:nvSpPr>
        <p:spPr>
          <a:xfrm>
            <a:off x="11876070" y="3435532"/>
            <a:ext cx="4872924" cy="4913543"/>
          </a:xfrm>
          <a:custGeom>
            <a:avLst/>
            <a:gdLst/>
            <a:ahLst/>
            <a:cxnLst/>
            <a:rect l="l" t="t" r="r" b="b"/>
            <a:pathLst>
              <a:path w="153490" h="165844" extrusionOk="0">
                <a:moveTo>
                  <a:pt x="80244" y="0"/>
                </a:moveTo>
                <a:cubicBezTo>
                  <a:pt x="77084" y="2108"/>
                  <a:pt x="76036" y="6348"/>
                  <a:pt x="74337" y="9746"/>
                </a:cubicBezTo>
                <a:cubicBezTo>
                  <a:pt x="70437" y="17547"/>
                  <a:pt x="65833" y="24983"/>
                  <a:pt x="61933" y="32784"/>
                </a:cubicBezTo>
                <a:cubicBezTo>
                  <a:pt x="50552" y="55546"/>
                  <a:pt x="39051" y="78246"/>
                  <a:pt x="27672" y="101009"/>
                </a:cubicBezTo>
                <a:cubicBezTo>
                  <a:pt x="21067" y="114223"/>
                  <a:pt x="19322" y="129690"/>
                  <a:pt x="11723" y="142358"/>
                </a:cubicBezTo>
                <a:cubicBezTo>
                  <a:pt x="8303" y="148060"/>
                  <a:pt x="5320" y="154026"/>
                  <a:pt x="2568" y="160079"/>
                </a:cubicBezTo>
                <a:cubicBezTo>
                  <a:pt x="1819" y="161727"/>
                  <a:pt x="-1052" y="164169"/>
                  <a:pt x="500" y="165100"/>
                </a:cubicBezTo>
                <a:cubicBezTo>
                  <a:pt x="3039" y="166623"/>
                  <a:pt x="6515" y="165323"/>
                  <a:pt x="9361" y="164509"/>
                </a:cubicBezTo>
                <a:cubicBezTo>
                  <a:pt x="14665" y="162992"/>
                  <a:pt x="20411" y="163371"/>
                  <a:pt x="25900" y="163919"/>
                </a:cubicBezTo>
                <a:cubicBezTo>
                  <a:pt x="40317" y="165359"/>
                  <a:pt x="54916" y="163449"/>
                  <a:pt x="69316" y="161851"/>
                </a:cubicBezTo>
                <a:cubicBezTo>
                  <a:pt x="77438" y="160950"/>
                  <a:pt x="85699" y="162368"/>
                  <a:pt x="93830" y="161556"/>
                </a:cubicBezTo>
                <a:cubicBezTo>
                  <a:pt x="108038" y="160137"/>
                  <a:pt x="122521" y="164459"/>
                  <a:pt x="136656" y="162442"/>
                </a:cubicBezTo>
                <a:cubicBezTo>
                  <a:pt x="140754" y="161857"/>
                  <a:pt x="144921" y="161851"/>
                  <a:pt x="149061" y="161851"/>
                </a:cubicBezTo>
                <a:cubicBezTo>
                  <a:pt x="150538" y="161851"/>
                  <a:pt x="153491" y="163328"/>
                  <a:pt x="153491" y="161851"/>
                </a:cubicBezTo>
                <a:cubicBezTo>
                  <a:pt x="153491" y="158718"/>
                  <a:pt x="148063" y="158003"/>
                  <a:pt x="146993" y="155058"/>
                </a:cubicBezTo>
                <a:cubicBezTo>
                  <a:pt x="141576" y="140156"/>
                  <a:pt x="133999" y="126120"/>
                  <a:pt x="126910" y="111937"/>
                </a:cubicBezTo>
                <a:cubicBezTo>
                  <a:pt x="117869" y="93848"/>
                  <a:pt x="109318" y="75482"/>
                  <a:pt x="101805" y="56707"/>
                </a:cubicBezTo>
                <a:cubicBezTo>
                  <a:pt x="94722" y="39006"/>
                  <a:pt x="82741" y="23399"/>
                  <a:pt x="76700" y="5316"/>
                </a:cubicBezTo>
              </a:path>
            </a:pathLst>
          </a:custGeom>
          <a:noFill/>
          <a:ln w="76200" cap="flat" cmpd="sng">
            <a:solidFill>
              <a:srgbClr val="D33C2D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Google Shape;222;g2e34dd78ba1_0_19"/>
          <p:cNvSpPr txBox="1"/>
          <p:nvPr/>
        </p:nvSpPr>
        <p:spPr>
          <a:xfrm>
            <a:off x="14422399" y="8044900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sz="1000" b="1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3" name="Google Shape;223;g2e34dd78ba1_0_19"/>
          <p:cNvSpPr txBox="1"/>
          <p:nvPr/>
        </p:nvSpPr>
        <p:spPr>
          <a:xfrm>
            <a:off x="15547341" y="5977075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endParaRPr sz="1000" b="1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4" name="Google Shape;224;g2e34dd78ba1_0_19"/>
          <p:cNvSpPr txBox="1"/>
          <p:nvPr/>
        </p:nvSpPr>
        <p:spPr>
          <a:xfrm>
            <a:off x="12928552" y="5756275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endParaRPr sz="1000" b="1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225" name="Google Shape;225;g2e34dd78ba1_0_19"/>
          <p:cNvCxnSpPr/>
          <p:nvPr/>
        </p:nvCxnSpPr>
        <p:spPr>
          <a:xfrm>
            <a:off x="12976967" y="5977068"/>
            <a:ext cx="157341" cy="180609"/>
          </a:xfrm>
          <a:prstGeom prst="straightConnector1">
            <a:avLst/>
          </a:prstGeom>
          <a:noFill/>
          <a:ln w="9525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26" name="Google Shape;226;g2e34dd78ba1_0_19"/>
          <p:cNvCxnSpPr/>
          <p:nvPr/>
        </p:nvCxnSpPr>
        <p:spPr>
          <a:xfrm flipH="1">
            <a:off x="14416304" y="8223395"/>
            <a:ext cx="6096" cy="255626"/>
          </a:xfrm>
          <a:prstGeom prst="straightConnector1">
            <a:avLst/>
          </a:prstGeom>
          <a:noFill/>
          <a:ln w="9525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27" name="Google Shape;227;g2e34dd78ba1_0_19"/>
          <p:cNvCxnSpPr/>
          <p:nvPr/>
        </p:nvCxnSpPr>
        <p:spPr>
          <a:xfrm rot="10800000" flipH="1">
            <a:off x="15722713" y="6282024"/>
            <a:ext cx="193533" cy="112703"/>
          </a:xfrm>
          <a:prstGeom prst="straightConnector1">
            <a:avLst/>
          </a:prstGeom>
          <a:noFill/>
          <a:ln w="9525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7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234" name="Google Shape;234;p7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1028756" y="4514140"/>
              <a:ext cx="16062960" cy="4318635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7"/>
          <p:cNvSpPr txBox="1"/>
          <p:nvPr/>
        </p:nvSpPr>
        <p:spPr>
          <a:xfrm>
            <a:off x="4453557" y="455682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Бой с боссом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 txBox="1"/>
          <p:nvPr/>
        </p:nvSpPr>
        <p:spPr>
          <a:xfrm>
            <a:off x="750193" y="2353181"/>
            <a:ext cx="3925200" cy="13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Игрок использует все артефакты и свой опыт, чтобы победить слайма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7"/>
          <p:cNvPicPr preferRelativeResize="0"/>
          <p:nvPr/>
        </p:nvPicPr>
        <p:blipFill rotWithShape="1">
          <a:blip r:embed="rId3">
            <a:alphaModFix/>
          </a:blip>
          <a:srcRect l="3808" r="5299"/>
          <a:stretch/>
        </p:blipFill>
        <p:spPr>
          <a:xfrm>
            <a:off x="9997525" y="1421525"/>
            <a:ext cx="7491425" cy="37101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39" name="Google Shape;239;p7"/>
          <p:cNvPicPr preferRelativeResize="0"/>
          <p:nvPr/>
        </p:nvPicPr>
        <p:blipFill rotWithShape="1">
          <a:blip r:embed="rId4">
            <a:alphaModFix/>
          </a:blip>
          <a:srcRect l="3751" r="5415"/>
          <a:stretch/>
        </p:blipFill>
        <p:spPr>
          <a:xfrm>
            <a:off x="8153400" y="4914900"/>
            <a:ext cx="8753767" cy="433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5">
            <a:alphaModFix/>
          </a:blip>
          <a:srcRect l="25911" t="38091" r="27518"/>
          <a:stretch/>
        </p:blipFill>
        <p:spPr>
          <a:xfrm>
            <a:off x="870200" y="4494300"/>
            <a:ext cx="6899425" cy="41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/>
          <p:cNvPicPr preferRelativeResize="0"/>
          <p:nvPr/>
        </p:nvPicPr>
        <p:blipFill rotWithShape="1">
          <a:blip r:embed="rId6">
            <a:alphaModFix/>
          </a:blip>
          <a:srcRect l="41212" t="26874" r="43787" b="42755"/>
          <a:stretch/>
        </p:blipFill>
        <p:spPr>
          <a:xfrm>
            <a:off x="4833449" y="1900557"/>
            <a:ext cx="2752631" cy="313494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Многопользовательская игра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8" descr="Spring Framework - что это за фреймворк для Java и зачем нужен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130" y="2469107"/>
            <a:ext cx="4876800" cy="125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"/>
          <p:cNvSpPr txBox="1"/>
          <p:nvPr/>
        </p:nvSpPr>
        <p:spPr>
          <a:xfrm>
            <a:off x="13647475" y="6665688"/>
            <a:ext cx="39252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Мини-игры:</a:t>
            </a:r>
            <a:endParaRPr/>
          </a:p>
          <a:p>
            <a:pPr marL="285750" marR="0" lvl="0" indent="-28575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грибов на скорость</a:t>
            </a:r>
            <a:endParaRPr/>
          </a:p>
          <a:p>
            <a:pPr marL="285750" marR="0" lvl="0" indent="-28575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Рисование на точность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1482999" y="4160881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Сервер создан при помощи Spring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8" descr="OkHttp's Ins and Outs (Part 1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9664" y="5981700"/>
            <a:ext cx="4391732" cy="185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"/>
          <p:cNvSpPr txBox="1"/>
          <p:nvPr/>
        </p:nvSpPr>
        <p:spPr>
          <a:xfrm>
            <a:off x="1482999" y="8230914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Запросы и связь с сервером - OkHttp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876" y="1996325"/>
            <a:ext cx="7362675" cy="3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8"/>
          <p:cNvPicPr preferRelativeResize="0"/>
          <p:nvPr/>
        </p:nvPicPr>
        <p:blipFill rotWithShape="1">
          <a:blip r:embed="rId6">
            <a:alphaModFix/>
          </a:blip>
          <a:srcRect l="445" r="445"/>
          <a:stretch/>
        </p:blipFill>
        <p:spPr>
          <a:xfrm>
            <a:off x="6141050" y="5726500"/>
            <a:ext cx="7337175" cy="36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54a3a73dd_0_54"/>
          <p:cNvSpPr/>
          <p:nvPr/>
        </p:nvSpPr>
        <p:spPr>
          <a:xfrm>
            <a:off x="1300730" y="975858"/>
            <a:ext cx="16642800" cy="8910000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e54a3a73dd_0_54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e54a3a73dd_0_54"/>
          <p:cNvSpPr txBox="1"/>
          <p:nvPr/>
        </p:nvSpPr>
        <p:spPr>
          <a:xfrm>
            <a:off x="3004139" y="507456"/>
            <a:ext cx="12211200" cy="13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Многопользовательская игра</a:t>
            </a:r>
            <a:endParaRPr sz="5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g2e54a3a73dd_0_54"/>
          <p:cNvSpPr txBox="1"/>
          <p:nvPr/>
        </p:nvSpPr>
        <p:spPr>
          <a:xfrm>
            <a:off x="13212375" y="4641663"/>
            <a:ext cx="39252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lvl="0" indent="-4064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Игра посылает на сервер информацию</a:t>
            </a:r>
            <a:endParaRPr/>
          </a:p>
          <a:p>
            <a:pPr marL="457200" lvl="0" indent="-4064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Сервер обрабатывает её и отправляет ответ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g2e54a3a73dd_0_54"/>
          <p:cNvGrpSpPr/>
          <p:nvPr/>
        </p:nvGrpSpPr>
        <p:grpSpPr>
          <a:xfrm>
            <a:off x="2007450" y="2001750"/>
            <a:ext cx="10668000" cy="7029450"/>
            <a:chOff x="2007450" y="2001750"/>
            <a:chExt cx="10668000" cy="7029450"/>
          </a:xfrm>
        </p:grpSpPr>
        <p:pic>
          <p:nvPicPr>
            <p:cNvPr id="265" name="Google Shape;265;g2e54a3a73dd_0_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07450" y="2001750"/>
              <a:ext cx="10668000" cy="702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g2e54a3a73dd_0_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931750" y="5304450"/>
              <a:ext cx="2819400" cy="57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232</Words>
  <Application>Microsoft Office PowerPoint</Application>
  <PresentationFormat>Произвольный</PresentationFormat>
  <Paragraphs>66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Lucida Sans</vt:lpstr>
      <vt:lpstr>Noto Sans Symbols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Мария Егорова</cp:lastModifiedBy>
  <cp:revision>1</cp:revision>
  <dcterms:created xsi:type="dcterms:W3CDTF">2022-05-11T12:06:17Z</dcterms:created>
  <dcterms:modified xsi:type="dcterms:W3CDTF">2024-06-30T07:19:42Z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2022-05-07T00:00:00Z</vt:filetime>
  </property>
  <property fmtid="{D5CDD505-2E9C-101B-9397-08002B2CF9AE}" pid="3" name="Creator">
    <vt:lpwstr>Canva</vt:lpwstr>
  </property>
  <property fmtid="{D5CDD505-2E9C-101B-9397-08002B2CF9AE}" pid="4" name="LastSaved">
    <vt:filetime>2022-05-11T00:00:00Z</vt:filetime>
  </property>
</Properties>
</file>